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2" r:id="rId4"/>
    <p:sldMasterId id="214748368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Lst>
  <p:sldSz cy="5143500" cx="9144000"/>
  <p:notesSz cx="6858000" cy="9144000"/>
  <p:embeddedFontLst>
    <p:embeddedFont>
      <p:font typeface="Cormorant Garamond SemiBold"/>
      <p:regular r:id="rId60"/>
      <p:bold r:id="rId61"/>
      <p:italic r:id="rId62"/>
      <p:boldItalic r:id="rId63"/>
    </p:embeddedFont>
    <p:embeddedFont>
      <p:font typeface="Cormorant Garamond"/>
      <p:regular r:id="rId64"/>
      <p:bold r:id="rId65"/>
      <p:italic r:id="rId66"/>
      <p:boldItalic r:id="rId67"/>
    </p:embeddedFont>
    <p:embeddedFont>
      <p:font typeface="Work Sans"/>
      <p:regular r:id="rId68"/>
      <p:bold r:id="rId69"/>
      <p:italic r:id="rId70"/>
      <p:boldItalic r:id="rId71"/>
    </p:embeddedFont>
    <p:embeddedFont>
      <p:font typeface="Cormorant Garamond Medium"/>
      <p:regular r:id="rId72"/>
      <p:bold r:id="rId73"/>
      <p:italic r:id="rId74"/>
      <p:boldItalic r:id="rId7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CormorantGaramondMedium-bold.fntdata"/><Relationship Id="rId72" Type="http://schemas.openxmlformats.org/officeDocument/2006/relationships/font" Target="fonts/CormorantGaramondMedium-regular.fntdata"/><Relationship Id="rId31" Type="http://schemas.openxmlformats.org/officeDocument/2006/relationships/slide" Target="slides/slide25.xml"/><Relationship Id="rId75" Type="http://schemas.openxmlformats.org/officeDocument/2006/relationships/font" Target="fonts/CormorantGaramondMedium-boldItalic.fntdata"/><Relationship Id="rId30" Type="http://schemas.openxmlformats.org/officeDocument/2006/relationships/slide" Target="slides/slide24.xml"/><Relationship Id="rId74" Type="http://schemas.openxmlformats.org/officeDocument/2006/relationships/font" Target="fonts/CormorantGaramondMedium-italic.fntdata"/><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71" Type="http://schemas.openxmlformats.org/officeDocument/2006/relationships/font" Target="fonts/WorkSans-boldItalic.fntdata"/><Relationship Id="rId70" Type="http://schemas.openxmlformats.org/officeDocument/2006/relationships/font" Target="fonts/WorkSans-italic.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CormorantGaramondSemiBold-italic.fntdata"/><Relationship Id="rId61" Type="http://schemas.openxmlformats.org/officeDocument/2006/relationships/font" Target="fonts/CormorantGaramondSemiBold-bold.fntdata"/><Relationship Id="rId20" Type="http://schemas.openxmlformats.org/officeDocument/2006/relationships/slide" Target="slides/slide14.xml"/><Relationship Id="rId64" Type="http://schemas.openxmlformats.org/officeDocument/2006/relationships/font" Target="fonts/CormorantGaramond-regular.fntdata"/><Relationship Id="rId63" Type="http://schemas.openxmlformats.org/officeDocument/2006/relationships/font" Target="fonts/CormorantGaramondSemiBold-boldItalic.fntdata"/><Relationship Id="rId22" Type="http://schemas.openxmlformats.org/officeDocument/2006/relationships/slide" Target="slides/slide16.xml"/><Relationship Id="rId66" Type="http://schemas.openxmlformats.org/officeDocument/2006/relationships/font" Target="fonts/CormorantGaramond-italic.fntdata"/><Relationship Id="rId21" Type="http://schemas.openxmlformats.org/officeDocument/2006/relationships/slide" Target="slides/slide15.xml"/><Relationship Id="rId65" Type="http://schemas.openxmlformats.org/officeDocument/2006/relationships/font" Target="fonts/CormorantGaramond-bold.fntdata"/><Relationship Id="rId24" Type="http://schemas.openxmlformats.org/officeDocument/2006/relationships/slide" Target="slides/slide18.xml"/><Relationship Id="rId68" Type="http://schemas.openxmlformats.org/officeDocument/2006/relationships/font" Target="fonts/WorkSans-regular.fntdata"/><Relationship Id="rId23" Type="http://schemas.openxmlformats.org/officeDocument/2006/relationships/slide" Target="slides/slide17.xml"/><Relationship Id="rId67" Type="http://schemas.openxmlformats.org/officeDocument/2006/relationships/font" Target="fonts/CormorantGaramond-boldItalic.fntdata"/><Relationship Id="rId60" Type="http://schemas.openxmlformats.org/officeDocument/2006/relationships/font" Target="fonts/CormorantGaramondSemiBold-regular.fntdata"/><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WorkSans-bold.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2fa108d0e20_0_80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2fa108d0e20_0_80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2fa108d0e20_0_8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2fa108d0e20_0_8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2fa311609bc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2fa311609bc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2fa108d0e20_0_8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2fa108d0e20_0_8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2fa108d0e20_0_8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2fa108d0e20_0_8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2fa3012c679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2fa3012c679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2fa3012c679_0_4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2fa3012c679_0_4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2fa3012c679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2fa3012c679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2fa3012c679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2fa3012c679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Julia conducted in person, friends with my sister and was visiting in SF</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Sharon conducted in person??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2fa311609bc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2fa311609bc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2fa3012c679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2fa3012c679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2fa3012c679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5" name="Google Shape;525;g2fa3012c679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2fa3012c679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2fa3012c679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2fa311609bc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9" name="Google Shape;549;g2fa311609bc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2fa3012c679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2fa3012c679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2fa311609bc_1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g2fa311609bc_1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met Trevor, a recently graduated behavioral therapist working in Menlo Park. We were surprised to realize that despite already being out of college, Trevor was far more concerned about quality of life and whether he had an accurate gauge on what job was best for him than he was about getting hired. We wondered if this means that Trevor feels disconnected from good information about career options and trajectory. It would be game-changing to help Trevor create the lifestyle he wants.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2fa350e770a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g2fa350e770a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2fa3012c679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2fa3012c679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Font typeface="Cormorant Garamond"/>
              <a:buAutoNum type="arabicPeriod"/>
            </a:pPr>
            <a:r>
              <a:rPr lang="en">
                <a:solidFill>
                  <a:schemeClr val="dk1"/>
                </a:solidFill>
                <a:latin typeface="Cormorant Garamond"/>
                <a:ea typeface="Cormorant Garamond"/>
                <a:cs typeface="Cormorant Garamond"/>
                <a:sym typeface="Cormorant Garamond"/>
              </a:rPr>
              <a:t>How might we automatically flag emails related to critical opportunities? </a:t>
            </a:r>
            <a:endParaRPr>
              <a:solidFill>
                <a:schemeClr val="dk1"/>
              </a:solidFill>
              <a:latin typeface="Cormorant Garamond"/>
              <a:ea typeface="Cormorant Garamond"/>
              <a:cs typeface="Cormorant Garamond"/>
              <a:sym typeface="Cormorant Garamond"/>
            </a:endParaRPr>
          </a:p>
          <a:p>
            <a:pPr indent="-298450" lvl="0" marL="457200" rtl="0" algn="l">
              <a:lnSpc>
                <a:spcPct val="115000"/>
              </a:lnSpc>
              <a:spcBef>
                <a:spcPts val="0"/>
              </a:spcBef>
              <a:spcAft>
                <a:spcPts val="0"/>
              </a:spcAft>
              <a:buClr>
                <a:schemeClr val="dk1"/>
              </a:buClr>
              <a:buSzPts val="1100"/>
              <a:buFont typeface="Cormorant Garamond"/>
              <a:buAutoNum type="arabicPeriod"/>
            </a:pPr>
            <a:r>
              <a:rPr lang="en">
                <a:solidFill>
                  <a:schemeClr val="dk1"/>
                </a:solidFill>
                <a:latin typeface="Cormorant Garamond"/>
                <a:ea typeface="Cormorant Garamond"/>
                <a:cs typeface="Cormorant Garamond"/>
                <a:sym typeface="Cormorant Garamond"/>
              </a:rPr>
              <a:t>How might we make email inboxes less visually overwhelming?</a:t>
            </a:r>
            <a:endParaRPr>
              <a:solidFill>
                <a:schemeClr val="dk1"/>
              </a:solidFill>
              <a:latin typeface="Cormorant Garamond"/>
              <a:ea typeface="Cormorant Garamond"/>
              <a:cs typeface="Cormorant Garamond"/>
              <a:sym typeface="Cormorant Garamond"/>
            </a:endParaRPr>
          </a:p>
          <a:p>
            <a:pPr indent="-298450" lvl="0" marL="457200" rtl="0" algn="l">
              <a:lnSpc>
                <a:spcPct val="115000"/>
              </a:lnSpc>
              <a:spcBef>
                <a:spcPts val="0"/>
              </a:spcBef>
              <a:spcAft>
                <a:spcPts val="0"/>
              </a:spcAft>
              <a:buClr>
                <a:schemeClr val="dk1"/>
              </a:buClr>
              <a:buSzPts val="1100"/>
              <a:buFont typeface="Cormorant Garamond"/>
              <a:buAutoNum type="arabicPeriod"/>
            </a:pPr>
            <a:r>
              <a:rPr lang="en">
                <a:solidFill>
                  <a:schemeClr val="dk1"/>
                </a:solidFill>
                <a:latin typeface="Cormorant Garamond"/>
                <a:ea typeface="Cormorant Garamond"/>
                <a:cs typeface="Cormorant Garamond"/>
                <a:sym typeface="Cormorant Garamond"/>
              </a:rPr>
              <a:t>How might we remind people of important emails?</a:t>
            </a:r>
            <a:endParaRPr>
              <a:solidFill>
                <a:schemeClr val="dk1"/>
              </a:solidFill>
              <a:latin typeface="Cormorant Garamond"/>
              <a:ea typeface="Cormorant Garamond"/>
              <a:cs typeface="Cormorant Garamond"/>
              <a:sym typeface="Cormorant Garamond"/>
            </a:endParaRPr>
          </a:p>
          <a:p>
            <a:pPr indent="-298450" lvl="0" marL="457200" rtl="0" algn="l">
              <a:lnSpc>
                <a:spcPct val="115000"/>
              </a:lnSpc>
              <a:spcBef>
                <a:spcPts val="0"/>
              </a:spcBef>
              <a:spcAft>
                <a:spcPts val="0"/>
              </a:spcAft>
              <a:buClr>
                <a:schemeClr val="dk1"/>
              </a:buClr>
              <a:buSzPts val="1100"/>
              <a:buFont typeface="Cormorant Garamond"/>
              <a:buAutoNum type="arabicPeriod"/>
            </a:pPr>
            <a:r>
              <a:rPr lang="en">
                <a:solidFill>
                  <a:schemeClr val="dk1"/>
                </a:solidFill>
                <a:latin typeface="Cormorant Garamond"/>
                <a:ea typeface="Cormorant Garamond"/>
                <a:cs typeface="Cormorant Garamond"/>
                <a:sym typeface="Cormorant Garamond"/>
              </a:rPr>
              <a:t>How might we make mail checking a habit?</a:t>
            </a:r>
            <a:endParaRPr>
              <a:solidFill>
                <a:schemeClr val="dk1"/>
              </a:solidFill>
              <a:latin typeface="Cormorant Garamond"/>
              <a:ea typeface="Cormorant Garamond"/>
              <a:cs typeface="Cormorant Garamond"/>
              <a:sym typeface="Cormorant Garamond"/>
            </a:endParaRPr>
          </a:p>
          <a:p>
            <a:pPr indent="-298450" lvl="0" marL="457200" rtl="0" algn="l">
              <a:lnSpc>
                <a:spcPct val="115000"/>
              </a:lnSpc>
              <a:spcBef>
                <a:spcPts val="0"/>
              </a:spcBef>
              <a:spcAft>
                <a:spcPts val="0"/>
              </a:spcAft>
              <a:buClr>
                <a:schemeClr val="dk1"/>
              </a:buClr>
              <a:buSzPts val="1100"/>
              <a:buFont typeface="Cormorant Garamond"/>
              <a:buAutoNum type="arabicPeriod"/>
            </a:pPr>
            <a:r>
              <a:rPr lang="en">
                <a:solidFill>
                  <a:schemeClr val="dk1"/>
                </a:solidFill>
                <a:latin typeface="Cormorant Garamond"/>
                <a:ea typeface="Cormorant Garamond"/>
                <a:cs typeface="Cormorant Garamond"/>
                <a:sym typeface="Cormorant Garamond"/>
              </a:rPr>
              <a:t>How might we make the interviewing process more predictable?</a:t>
            </a:r>
            <a:endParaRPr>
              <a:solidFill>
                <a:schemeClr val="dk1"/>
              </a:solidFill>
              <a:latin typeface="Cormorant Garamond"/>
              <a:ea typeface="Cormorant Garamond"/>
              <a:cs typeface="Cormorant Garamond"/>
              <a:sym typeface="Cormorant Garamond"/>
            </a:endParaRPr>
          </a:p>
          <a:p>
            <a:pPr indent="-298450" lvl="0" marL="457200" rtl="0" algn="l">
              <a:lnSpc>
                <a:spcPct val="115000"/>
              </a:lnSpc>
              <a:spcBef>
                <a:spcPts val="0"/>
              </a:spcBef>
              <a:spcAft>
                <a:spcPts val="0"/>
              </a:spcAft>
              <a:buClr>
                <a:schemeClr val="dk1"/>
              </a:buClr>
              <a:buSzPts val="1100"/>
              <a:buFont typeface="Cormorant Garamond"/>
              <a:buAutoNum type="arabicPeriod"/>
            </a:pPr>
            <a:r>
              <a:rPr lang="en">
                <a:solidFill>
                  <a:schemeClr val="dk1"/>
                </a:solidFill>
                <a:latin typeface="Cormorant Garamond"/>
                <a:ea typeface="Cormorant Garamond"/>
                <a:cs typeface="Cormorant Garamond"/>
                <a:sym typeface="Cormorant Garamond"/>
              </a:rPr>
              <a:t>How might we make the job process not rely on emails? </a:t>
            </a:r>
            <a:endParaRPr>
              <a:solidFill>
                <a:schemeClr val="dk1"/>
              </a:solidFill>
              <a:latin typeface="Cormorant Garamond"/>
              <a:ea typeface="Cormorant Garamond"/>
              <a:cs typeface="Cormorant Garamond"/>
              <a:sym typeface="Cormorant Garamond"/>
            </a:endParaRPr>
          </a:p>
          <a:p>
            <a:pPr indent="-298450" lvl="0" marL="457200" rtl="0" algn="l">
              <a:lnSpc>
                <a:spcPct val="115000"/>
              </a:lnSpc>
              <a:spcBef>
                <a:spcPts val="0"/>
              </a:spcBef>
              <a:spcAft>
                <a:spcPts val="0"/>
              </a:spcAft>
              <a:buClr>
                <a:schemeClr val="dk1"/>
              </a:buClr>
              <a:buSzPts val="1100"/>
              <a:buFont typeface="Cormorant Garamond"/>
              <a:buAutoNum type="arabicPeriod"/>
            </a:pPr>
            <a:r>
              <a:rPr lang="en">
                <a:solidFill>
                  <a:schemeClr val="dk1"/>
                </a:solidFill>
                <a:latin typeface="Cormorant Garamond"/>
                <a:ea typeface="Cormorant Garamond"/>
                <a:cs typeface="Cormorant Garamond"/>
                <a:sym typeface="Cormorant Garamond"/>
              </a:rPr>
              <a:t>How might we prioritize important emails in a user’s inbox?</a:t>
            </a:r>
            <a:endParaRPr>
              <a:solidFill>
                <a:schemeClr val="dk1"/>
              </a:solidFill>
              <a:latin typeface="Cormorant Garamond"/>
              <a:ea typeface="Cormorant Garamond"/>
              <a:cs typeface="Cormorant Garamond"/>
              <a:sym typeface="Cormorant Garamond"/>
            </a:endParaRPr>
          </a:p>
          <a:p>
            <a:pPr indent="-298450" lvl="0" marL="457200" rtl="0" algn="l">
              <a:lnSpc>
                <a:spcPct val="115000"/>
              </a:lnSpc>
              <a:spcBef>
                <a:spcPts val="0"/>
              </a:spcBef>
              <a:spcAft>
                <a:spcPts val="0"/>
              </a:spcAft>
              <a:buClr>
                <a:schemeClr val="dk1"/>
              </a:buClr>
              <a:buSzPts val="1100"/>
              <a:buFont typeface="Cormorant Garamond"/>
              <a:buAutoNum type="arabicPeriod"/>
            </a:pPr>
            <a:r>
              <a:rPr lang="en">
                <a:solidFill>
                  <a:schemeClr val="dk1"/>
                </a:solidFill>
                <a:latin typeface="Cormorant Garamond"/>
                <a:ea typeface="Cormorant Garamond"/>
                <a:cs typeface="Cormorant Garamond"/>
                <a:sym typeface="Cormorant Garamond"/>
              </a:rPr>
              <a:t>How might we create a smarter system for filtering emails?</a:t>
            </a:r>
            <a:endParaRPr>
              <a:solidFill>
                <a:schemeClr val="dk1"/>
              </a:solidFill>
              <a:latin typeface="Cormorant Garamond"/>
              <a:ea typeface="Cormorant Garamond"/>
              <a:cs typeface="Cormorant Garamond"/>
              <a:sym typeface="Cormorant Garamond"/>
            </a:endParaRPr>
          </a:p>
          <a:p>
            <a:pPr indent="-298450" lvl="0" marL="457200" rtl="0" algn="l">
              <a:lnSpc>
                <a:spcPct val="115000"/>
              </a:lnSpc>
              <a:spcBef>
                <a:spcPts val="0"/>
              </a:spcBef>
              <a:spcAft>
                <a:spcPts val="0"/>
              </a:spcAft>
              <a:buClr>
                <a:schemeClr val="dk1"/>
              </a:buClr>
              <a:buSzPts val="1100"/>
              <a:buFont typeface="Cormorant Garamond"/>
              <a:buAutoNum type="arabicPeriod"/>
            </a:pPr>
            <a:r>
              <a:rPr lang="en">
                <a:solidFill>
                  <a:schemeClr val="dk1"/>
                </a:solidFill>
                <a:latin typeface="Cormorant Garamond"/>
                <a:ea typeface="Cormorant Garamond"/>
                <a:cs typeface="Cormorant Garamond"/>
                <a:sym typeface="Cormorant Garamond"/>
              </a:rPr>
              <a:t>How might we redesign email notifications to capture the user’s attention?</a:t>
            </a:r>
            <a:endParaRPr>
              <a:solidFill>
                <a:schemeClr val="dk1"/>
              </a:solidFill>
              <a:latin typeface="Cormorant Garamond"/>
              <a:ea typeface="Cormorant Garamond"/>
              <a:cs typeface="Cormorant Garamond"/>
              <a:sym typeface="Cormorant Garamond"/>
            </a:endParaRPr>
          </a:p>
          <a:p>
            <a:pPr indent="-298450" lvl="0" marL="457200" rtl="0" algn="l">
              <a:lnSpc>
                <a:spcPct val="115000"/>
              </a:lnSpc>
              <a:spcBef>
                <a:spcPts val="0"/>
              </a:spcBef>
              <a:spcAft>
                <a:spcPts val="0"/>
              </a:spcAft>
              <a:buClr>
                <a:schemeClr val="dk1"/>
              </a:buClr>
              <a:buSzPts val="1100"/>
              <a:buFont typeface="Cormorant Garamond"/>
              <a:buAutoNum type="arabicPeriod"/>
            </a:pPr>
            <a:r>
              <a:rPr lang="en">
                <a:solidFill>
                  <a:schemeClr val="dk1"/>
                </a:solidFill>
                <a:latin typeface="Cormorant Garamond"/>
                <a:ea typeface="Cormorant Garamond"/>
                <a:cs typeface="Cormorant Garamond"/>
                <a:sym typeface="Cormorant Garamond"/>
              </a:rPr>
              <a:t>How might we reliably auto-discard junk emails?</a:t>
            </a:r>
            <a:endParaRPr>
              <a:solidFill>
                <a:schemeClr val="dk1"/>
              </a:solidFill>
              <a:latin typeface="Cormorant Garamond"/>
              <a:ea typeface="Cormorant Garamond"/>
              <a:cs typeface="Cormorant Garamond"/>
              <a:sym typeface="Cormorant Garamond"/>
            </a:endParaRPr>
          </a:p>
          <a:p>
            <a:pPr indent="-298450" lvl="0" marL="457200" rtl="0" algn="l">
              <a:lnSpc>
                <a:spcPct val="115000"/>
              </a:lnSpc>
              <a:spcBef>
                <a:spcPts val="0"/>
              </a:spcBef>
              <a:spcAft>
                <a:spcPts val="0"/>
              </a:spcAft>
              <a:buClr>
                <a:schemeClr val="dk1"/>
              </a:buClr>
              <a:buSzPts val="1100"/>
              <a:buFont typeface="Cormorant Garamond"/>
              <a:buAutoNum type="arabicPeriod"/>
            </a:pPr>
            <a:r>
              <a:rPr b="1" lang="en">
                <a:solidFill>
                  <a:schemeClr val="dk1"/>
                </a:solidFill>
                <a:latin typeface="Cormorant Garamond"/>
                <a:ea typeface="Cormorant Garamond"/>
                <a:cs typeface="Cormorant Garamond"/>
                <a:sym typeface="Cormorant Garamond"/>
              </a:rPr>
              <a:t>How might we make checking emails fun?</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g2fa3012c679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4" name="Google Shape;594;g2fa3012c679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2fa3012c679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3" name="Google Shape;603;g2fa3012c679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85750" lvl="0" marL="457200" rtl="0" algn="l">
              <a:lnSpc>
                <a:spcPct val="115000"/>
              </a:lnSpc>
              <a:spcBef>
                <a:spcPts val="0"/>
              </a:spcBef>
              <a:spcAft>
                <a:spcPts val="0"/>
              </a:spcAft>
              <a:buClr>
                <a:schemeClr val="dk1"/>
              </a:buClr>
              <a:buSzPts val="900"/>
              <a:buFont typeface="Cormorant Garamond"/>
              <a:buAutoNum type="arabicPeriod"/>
            </a:pPr>
            <a:r>
              <a:rPr lang="en" sz="900">
                <a:solidFill>
                  <a:schemeClr val="dk1"/>
                </a:solidFill>
                <a:latin typeface="Cormorant Garamond"/>
                <a:ea typeface="Cormorant Garamond"/>
                <a:cs typeface="Cormorant Garamond"/>
                <a:sym typeface="Cormorant Garamond"/>
              </a:rPr>
              <a:t>How might we leverage workshops to foster a sense of community in the job search? </a:t>
            </a:r>
            <a:endParaRPr sz="900">
              <a:solidFill>
                <a:schemeClr val="dk1"/>
              </a:solidFill>
              <a:latin typeface="Cormorant Garamond"/>
              <a:ea typeface="Cormorant Garamond"/>
              <a:cs typeface="Cormorant Garamond"/>
              <a:sym typeface="Cormorant Garamond"/>
            </a:endParaRPr>
          </a:p>
          <a:p>
            <a:pPr indent="-285750" lvl="0" marL="457200" rtl="0" algn="l">
              <a:lnSpc>
                <a:spcPct val="115000"/>
              </a:lnSpc>
              <a:spcBef>
                <a:spcPts val="0"/>
              </a:spcBef>
              <a:spcAft>
                <a:spcPts val="0"/>
              </a:spcAft>
              <a:buClr>
                <a:schemeClr val="dk1"/>
              </a:buClr>
              <a:buSzPts val="900"/>
              <a:buFont typeface="Cormorant Garamond"/>
              <a:buAutoNum type="arabicPeriod"/>
            </a:pPr>
            <a:r>
              <a:rPr lang="en" sz="900">
                <a:solidFill>
                  <a:schemeClr val="dk1"/>
                </a:solidFill>
                <a:latin typeface="Cormorant Garamond"/>
                <a:ea typeface="Cormorant Garamond"/>
                <a:cs typeface="Cormorant Garamond"/>
                <a:sym typeface="Cormorant Garamond"/>
              </a:rPr>
              <a:t>How might we make job applications a social activity?</a:t>
            </a:r>
            <a:endParaRPr sz="900">
              <a:solidFill>
                <a:schemeClr val="dk1"/>
              </a:solidFill>
              <a:latin typeface="Cormorant Garamond"/>
              <a:ea typeface="Cormorant Garamond"/>
              <a:cs typeface="Cormorant Garamond"/>
              <a:sym typeface="Cormorant Garamond"/>
            </a:endParaRPr>
          </a:p>
          <a:p>
            <a:pPr indent="-285750" lvl="0" marL="457200" rtl="0" algn="l">
              <a:lnSpc>
                <a:spcPct val="115000"/>
              </a:lnSpc>
              <a:spcBef>
                <a:spcPts val="0"/>
              </a:spcBef>
              <a:spcAft>
                <a:spcPts val="0"/>
              </a:spcAft>
              <a:buClr>
                <a:schemeClr val="dk1"/>
              </a:buClr>
              <a:buSzPts val="900"/>
              <a:buFont typeface="Cormorant Garamond"/>
              <a:buAutoNum type="arabicPeriod"/>
            </a:pPr>
            <a:r>
              <a:rPr lang="en" sz="900">
                <a:solidFill>
                  <a:schemeClr val="dk1"/>
                </a:solidFill>
                <a:latin typeface="Cormorant Garamond"/>
                <a:ea typeface="Cormorant Garamond"/>
                <a:cs typeface="Cormorant Garamond"/>
                <a:sym typeface="Cormorant Garamond"/>
              </a:rPr>
              <a:t>How might we make the job application and search process enjoyable?</a:t>
            </a:r>
            <a:endParaRPr sz="900">
              <a:solidFill>
                <a:schemeClr val="dk1"/>
              </a:solidFill>
              <a:latin typeface="Cormorant Garamond"/>
              <a:ea typeface="Cormorant Garamond"/>
              <a:cs typeface="Cormorant Garamond"/>
              <a:sym typeface="Cormorant Garamond"/>
            </a:endParaRPr>
          </a:p>
          <a:p>
            <a:pPr indent="-285750" lvl="0" marL="457200" rtl="0" algn="l">
              <a:lnSpc>
                <a:spcPct val="115000"/>
              </a:lnSpc>
              <a:spcBef>
                <a:spcPts val="0"/>
              </a:spcBef>
              <a:spcAft>
                <a:spcPts val="0"/>
              </a:spcAft>
              <a:buClr>
                <a:schemeClr val="dk1"/>
              </a:buClr>
              <a:buSzPts val="900"/>
              <a:buFont typeface="Cormorant Garamond"/>
              <a:buAutoNum type="arabicPeriod"/>
            </a:pPr>
            <a:r>
              <a:rPr lang="en" sz="900">
                <a:solidFill>
                  <a:schemeClr val="dk1"/>
                </a:solidFill>
                <a:latin typeface="Cormorant Garamond"/>
                <a:ea typeface="Cormorant Garamond"/>
                <a:cs typeface="Cormorant Garamond"/>
                <a:sym typeface="Cormorant Garamond"/>
              </a:rPr>
              <a:t>How might we make the job search not feel like a race?</a:t>
            </a:r>
            <a:endParaRPr sz="900">
              <a:solidFill>
                <a:schemeClr val="dk1"/>
              </a:solidFill>
              <a:latin typeface="Cormorant Garamond"/>
              <a:ea typeface="Cormorant Garamond"/>
              <a:cs typeface="Cormorant Garamond"/>
              <a:sym typeface="Cormorant Garamond"/>
            </a:endParaRPr>
          </a:p>
          <a:p>
            <a:pPr indent="-285750" lvl="0" marL="457200" rtl="0" algn="l">
              <a:lnSpc>
                <a:spcPct val="115000"/>
              </a:lnSpc>
              <a:spcBef>
                <a:spcPts val="0"/>
              </a:spcBef>
              <a:spcAft>
                <a:spcPts val="0"/>
              </a:spcAft>
              <a:buClr>
                <a:schemeClr val="dk1"/>
              </a:buClr>
              <a:buSzPts val="900"/>
              <a:buFont typeface="Cormorant Garamond"/>
              <a:buAutoNum type="arabicPeriod"/>
            </a:pPr>
            <a:r>
              <a:rPr lang="en" sz="900">
                <a:solidFill>
                  <a:schemeClr val="dk1"/>
                </a:solidFill>
                <a:latin typeface="Cormorant Garamond"/>
                <a:ea typeface="Cormorant Garamond"/>
                <a:cs typeface="Cormorant Garamond"/>
                <a:sym typeface="Cormorant Garamond"/>
              </a:rPr>
              <a:t>How might we motivate students through the job search process?</a:t>
            </a:r>
            <a:endParaRPr sz="900">
              <a:solidFill>
                <a:schemeClr val="dk1"/>
              </a:solidFill>
              <a:latin typeface="Cormorant Garamond"/>
              <a:ea typeface="Cormorant Garamond"/>
              <a:cs typeface="Cormorant Garamond"/>
              <a:sym typeface="Cormorant Garamond"/>
            </a:endParaRPr>
          </a:p>
          <a:p>
            <a:pPr indent="-285750" lvl="0" marL="457200" rtl="0" algn="l">
              <a:lnSpc>
                <a:spcPct val="115000"/>
              </a:lnSpc>
              <a:spcBef>
                <a:spcPts val="0"/>
              </a:spcBef>
              <a:spcAft>
                <a:spcPts val="0"/>
              </a:spcAft>
              <a:buClr>
                <a:schemeClr val="dk1"/>
              </a:buClr>
              <a:buSzPts val="900"/>
              <a:buFont typeface="Cormorant Garamond"/>
              <a:buAutoNum type="arabicPeriod"/>
            </a:pPr>
            <a:r>
              <a:rPr b="1" lang="en" sz="900">
                <a:solidFill>
                  <a:schemeClr val="dk1"/>
                </a:solidFill>
                <a:latin typeface="Cormorant Garamond"/>
                <a:ea typeface="Cormorant Garamond"/>
                <a:cs typeface="Cormorant Garamond"/>
                <a:sym typeface="Cormorant Garamond"/>
              </a:rPr>
              <a:t>How might we help students applying to jobs together feel like a team?</a:t>
            </a:r>
            <a:endParaRPr b="1" sz="900">
              <a:solidFill>
                <a:schemeClr val="dk1"/>
              </a:solidFill>
              <a:latin typeface="Cormorant Garamond"/>
              <a:ea typeface="Cormorant Garamond"/>
              <a:cs typeface="Cormorant Garamond"/>
              <a:sym typeface="Cormorant Garamond"/>
            </a:endParaRPr>
          </a:p>
          <a:p>
            <a:pPr indent="-285750" lvl="0" marL="457200" rtl="0" algn="l">
              <a:lnSpc>
                <a:spcPct val="115000"/>
              </a:lnSpc>
              <a:spcBef>
                <a:spcPts val="0"/>
              </a:spcBef>
              <a:spcAft>
                <a:spcPts val="0"/>
              </a:spcAft>
              <a:buClr>
                <a:schemeClr val="dk1"/>
              </a:buClr>
              <a:buSzPts val="900"/>
              <a:buFont typeface="Cormorant Garamond"/>
              <a:buAutoNum type="arabicPeriod"/>
            </a:pPr>
            <a:r>
              <a:rPr lang="en" sz="900">
                <a:solidFill>
                  <a:schemeClr val="dk1"/>
                </a:solidFill>
                <a:latin typeface="Cormorant Garamond"/>
                <a:ea typeface="Cormorant Garamond"/>
                <a:cs typeface="Cormorant Garamond"/>
                <a:sym typeface="Cormorant Garamond"/>
              </a:rPr>
              <a:t>How might we use community to boost confidence?</a:t>
            </a:r>
            <a:endParaRPr sz="900">
              <a:solidFill>
                <a:schemeClr val="dk1"/>
              </a:solidFill>
              <a:latin typeface="Cormorant Garamond"/>
              <a:ea typeface="Cormorant Garamond"/>
              <a:cs typeface="Cormorant Garamond"/>
              <a:sym typeface="Cormorant Garamond"/>
            </a:endParaRPr>
          </a:p>
          <a:p>
            <a:pPr indent="-285750" lvl="0" marL="457200" rtl="0" algn="l">
              <a:lnSpc>
                <a:spcPct val="115000"/>
              </a:lnSpc>
              <a:spcBef>
                <a:spcPts val="0"/>
              </a:spcBef>
              <a:spcAft>
                <a:spcPts val="0"/>
              </a:spcAft>
              <a:buClr>
                <a:schemeClr val="dk1"/>
              </a:buClr>
              <a:buSzPts val="900"/>
              <a:buFont typeface="Cormorant Garamond"/>
              <a:buAutoNum type="arabicPeriod"/>
            </a:pPr>
            <a:r>
              <a:rPr lang="en" sz="900">
                <a:solidFill>
                  <a:schemeClr val="dk1"/>
                </a:solidFill>
                <a:latin typeface="Cormorant Garamond"/>
                <a:ea typeface="Cormorant Garamond"/>
                <a:cs typeface="Cormorant Garamond"/>
                <a:sym typeface="Cormorant Garamond"/>
              </a:rPr>
              <a:t>How might we make workshops more common as pre-graduate professional training?</a:t>
            </a:r>
            <a:endParaRPr sz="900">
              <a:solidFill>
                <a:schemeClr val="dk1"/>
              </a:solidFill>
              <a:latin typeface="Cormorant Garamond"/>
              <a:ea typeface="Cormorant Garamond"/>
              <a:cs typeface="Cormorant Garamond"/>
              <a:sym typeface="Cormorant Garamond"/>
            </a:endParaRPr>
          </a:p>
          <a:p>
            <a:pPr indent="-285750" lvl="0" marL="457200" rtl="0" algn="l">
              <a:lnSpc>
                <a:spcPct val="115000"/>
              </a:lnSpc>
              <a:spcBef>
                <a:spcPts val="0"/>
              </a:spcBef>
              <a:spcAft>
                <a:spcPts val="0"/>
              </a:spcAft>
              <a:buClr>
                <a:schemeClr val="dk1"/>
              </a:buClr>
              <a:buSzPts val="900"/>
              <a:buFont typeface="Cormorant Garamond"/>
              <a:buAutoNum type="arabicPeriod"/>
            </a:pPr>
            <a:r>
              <a:rPr lang="en" sz="900">
                <a:solidFill>
                  <a:schemeClr val="dk1"/>
                </a:solidFill>
                <a:latin typeface="Cormorant Garamond"/>
                <a:ea typeface="Cormorant Garamond"/>
                <a:cs typeface="Cormorant Garamond"/>
                <a:sym typeface="Cormorant Garamond"/>
              </a:rPr>
              <a:t>How might we create buzz surrounding referring one another to jobs/sharing opportunities?</a:t>
            </a:r>
            <a:endParaRPr sz="900">
              <a:solidFill>
                <a:schemeClr val="dk1"/>
              </a:solidFill>
              <a:latin typeface="Cormorant Garamond"/>
              <a:ea typeface="Cormorant Garamond"/>
              <a:cs typeface="Cormorant Garamond"/>
              <a:sym typeface="Cormorant Garamond"/>
            </a:endParaRPr>
          </a:p>
          <a:p>
            <a:pPr indent="-285750" lvl="0" marL="457200" rtl="0" algn="l">
              <a:lnSpc>
                <a:spcPct val="115000"/>
              </a:lnSpc>
              <a:spcBef>
                <a:spcPts val="0"/>
              </a:spcBef>
              <a:spcAft>
                <a:spcPts val="0"/>
              </a:spcAft>
              <a:buClr>
                <a:schemeClr val="dk1"/>
              </a:buClr>
              <a:buSzPts val="900"/>
              <a:buFont typeface="Cormorant Garamond"/>
              <a:buAutoNum type="arabicPeriod"/>
            </a:pPr>
            <a:r>
              <a:rPr lang="en" sz="900">
                <a:solidFill>
                  <a:schemeClr val="dk1"/>
                </a:solidFill>
                <a:latin typeface="Cormorant Garamond"/>
                <a:ea typeface="Cormorant Garamond"/>
                <a:cs typeface="Cormorant Garamond"/>
                <a:sym typeface="Cormorant Garamond"/>
              </a:rPr>
              <a:t>How might we connect college students who are seeking similar jobs?</a:t>
            </a:r>
            <a:endParaRPr sz="900">
              <a:solidFill>
                <a:schemeClr val="dk1"/>
              </a:solidFill>
              <a:latin typeface="Cormorant Garamond"/>
              <a:ea typeface="Cormorant Garamond"/>
              <a:cs typeface="Cormorant Garamond"/>
              <a:sym typeface="Cormorant Garamond"/>
            </a:endParaRPr>
          </a:p>
          <a:p>
            <a:pPr indent="-285750" lvl="0" marL="457200" rtl="0" algn="l">
              <a:lnSpc>
                <a:spcPct val="115000"/>
              </a:lnSpc>
              <a:spcBef>
                <a:spcPts val="0"/>
              </a:spcBef>
              <a:spcAft>
                <a:spcPts val="0"/>
              </a:spcAft>
              <a:buClr>
                <a:schemeClr val="dk1"/>
              </a:buClr>
              <a:buSzPts val="900"/>
              <a:buFont typeface="Cormorant Garamond"/>
              <a:buAutoNum type="arabicPeriod"/>
            </a:pPr>
            <a:r>
              <a:rPr lang="en" sz="900">
                <a:solidFill>
                  <a:schemeClr val="dk1"/>
                </a:solidFill>
                <a:latin typeface="Cormorant Garamond"/>
                <a:ea typeface="Cormorant Garamond"/>
                <a:cs typeface="Cormorant Garamond"/>
                <a:sym typeface="Cormorant Garamond"/>
              </a:rPr>
              <a:t>How might we create a network of unemployed college graduates?</a:t>
            </a:r>
            <a:endParaRPr sz="900">
              <a:solidFill>
                <a:schemeClr val="dk1"/>
              </a:solidFill>
              <a:latin typeface="Cormorant Garamond"/>
              <a:ea typeface="Cormorant Garamond"/>
              <a:cs typeface="Cormorant Garamond"/>
              <a:sym typeface="Cormorant Garamond"/>
            </a:endParaRPr>
          </a:p>
          <a:p>
            <a:pPr indent="-285750" lvl="0" marL="457200" rtl="0" algn="l">
              <a:lnSpc>
                <a:spcPct val="115000"/>
              </a:lnSpc>
              <a:spcBef>
                <a:spcPts val="0"/>
              </a:spcBef>
              <a:spcAft>
                <a:spcPts val="0"/>
              </a:spcAft>
              <a:buClr>
                <a:schemeClr val="dk1"/>
              </a:buClr>
              <a:buSzPts val="900"/>
              <a:buFont typeface="Cormorant Garamond"/>
              <a:buAutoNum type="arabicPeriod"/>
            </a:pPr>
            <a:r>
              <a:rPr lang="en" sz="900">
                <a:solidFill>
                  <a:schemeClr val="dk1"/>
                </a:solidFill>
                <a:latin typeface="Cormorant Garamond"/>
                <a:ea typeface="Cormorant Garamond"/>
                <a:cs typeface="Cormorant Garamond"/>
                <a:sym typeface="Cormorant Garamond"/>
              </a:rPr>
              <a:t>How might we encourage students to actively stay connected once they’ve met? </a:t>
            </a:r>
            <a:endParaRPr sz="900">
              <a:solidFill>
                <a:schemeClr val="dk1"/>
              </a:solidFill>
              <a:latin typeface="Cormorant Garamond"/>
              <a:ea typeface="Cormorant Garamond"/>
              <a:cs typeface="Cormorant Garamond"/>
              <a:sym typeface="Cormorant Garamond"/>
            </a:endParaRPr>
          </a:p>
          <a:p>
            <a:pPr indent="-285750" lvl="0" marL="457200" rtl="0" algn="l">
              <a:lnSpc>
                <a:spcPct val="115000"/>
              </a:lnSpc>
              <a:spcBef>
                <a:spcPts val="0"/>
              </a:spcBef>
              <a:spcAft>
                <a:spcPts val="0"/>
              </a:spcAft>
              <a:buClr>
                <a:schemeClr val="dk1"/>
              </a:buClr>
              <a:buSzPts val="900"/>
              <a:buFont typeface="Cormorant Garamond"/>
              <a:buAutoNum type="arabicPeriod"/>
            </a:pPr>
            <a:r>
              <a:rPr lang="en" sz="900">
                <a:solidFill>
                  <a:schemeClr val="dk1"/>
                </a:solidFill>
                <a:latin typeface="Cormorant Garamond"/>
                <a:ea typeface="Cormorant Garamond"/>
                <a:cs typeface="Cormorant Garamond"/>
                <a:sym typeface="Cormorant Garamond"/>
              </a:rPr>
              <a:t>How might encourage collaboration among students rather than competition?</a:t>
            </a:r>
            <a:endParaRPr sz="900">
              <a:solidFill>
                <a:schemeClr val="dk1"/>
              </a:solidFill>
              <a:latin typeface="Cormorant Garamond"/>
              <a:ea typeface="Cormorant Garamond"/>
              <a:cs typeface="Cormorant Garamond"/>
              <a:sym typeface="Cormorant Garamond"/>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2fa3012c679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9" name="Google Shape;609;g2fa3012c679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2fa3012c679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8" name="Google Shape;618;g2fa3012c679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2100" lvl="0" marL="457200" rtl="0" algn="l">
              <a:lnSpc>
                <a:spcPct val="115000"/>
              </a:lnSpc>
              <a:spcBef>
                <a:spcPts val="0"/>
              </a:spcBef>
              <a:spcAft>
                <a:spcPts val="0"/>
              </a:spcAft>
              <a:buClr>
                <a:schemeClr val="dk1"/>
              </a:buClr>
              <a:buSzPts val="1000"/>
              <a:buFont typeface="Cormorant Garamond"/>
              <a:buAutoNum type="arabicPeriod"/>
            </a:pPr>
            <a:r>
              <a:rPr lang="en" sz="1000">
                <a:solidFill>
                  <a:schemeClr val="dk1"/>
                </a:solidFill>
                <a:latin typeface="Cormorant Garamond"/>
                <a:ea typeface="Cormorant Garamond"/>
                <a:cs typeface="Cormorant Garamond"/>
                <a:sym typeface="Cormorant Garamond"/>
              </a:rPr>
              <a:t>How might we connect students with career professionals who are willing to give them advice in an approachable context?</a:t>
            </a:r>
            <a:endParaRPr sz="1000">
              <a:solidFill>
                <a:schemeClr val="dk1"/>
              </a:solidFill>
              <a:latin typeface="Cormorant Garamond"/>
              <a:ea typeface="Cormorant Garamond"/>
              <a:cs typeface="Cormorant Garamond"/>
              <a:sym typeface="Cormorant Garamond"/>
            </a:endParaRPr>
          </a:p>
          <a:p>
            <a:pPr indent="-292100" lvl="0" marL="457200" rtl="0" algn="l">
              <a:lnSpc>
                <a:spcPct val="115000"/>
              </a:lnSpc>
              <a:spcBef>
                <a:spcPts val="0"/>
              </a:spcBef>
              <a:spcAft>
                <a:spcPts val="0"/>
              </a:spcAft>
              <a:buClr>
                <a:schemeClr val="dk1"/>
              </a:buClr>
              <a:buSzPts val="1000"/>
              <a:buFont typeface="Cormorant Garamond"/>
              <a:buAutoNum type="arabicPeriod"/>
            </a:pPr>
            <a:r>
              <a:rPr lang="en" sz="1000">
                <a:solidFill>
                  <a:schemeClr val="dk1"/>
                </a:solidFill>
                <a:latin typeface="Cormorant Garamond"/>
                <a:ea typeface="Cormorant Garamond"/>
                <a:cs typeface="Cormorant Garamond"/>
                <a:sym typeface="Cormorant Garamond"/>
              </a:rPr>
              <a:t>How might we expose students to opportunities in niche career paths?</a:t>
            </a:r>
            <a:endParaRPr sz="1000">
              <a:solidFill>
                <a:schemeClr val="dk1"/>
              </a:solidFill>
              <a:latin typeface="Cormorant Garamond"/>
              <a:ea typeface="Cormorant Garamond"/>
              <a:cs typeface="Cormorant Garamond"/>
              <a:sym typeface="Cormorant Garamond"/>
            </a:endParaRPr>
          </a:p>
          <a:p>
            <a:pPr indent="-292100" lvl="0" marL="457200" rtl="0" algn="l">
              <a:lnSpc>
                <a:spcPct val="115000"/>
              </a:lnSpc>
              <a:spcBef>
                <a:spcPts val="0"/>
              </a:spcBef>
              <a:spcAft>
                <a:spcPts val="0"/>
              </a:spcAft>
              <a:buClr>
                <a:schemeClr val="dk1"/>
              </a:buClr>
              <a:buSzPts val="1000"/>
              <a:buFont typeface="Cormorant Garamond"/>
              <a:buAutoNum type="arabicPeriod"/>
            </a:pPr>
            <a:r>
              <a:rPr lang="en" sz="1000">
                <a:solidFill>
                  <a:schemeClr val="dk1"/>
                </a:solidFill>
                <a:latin typeface="Cormorant Garamond"/>
                <a:ea typeface="Cormorant Garamond"/>
                <a:cs typeface="Cormorant Garamond"/>
                <a:sym typeface="Cormorant Garamond"/>
              </a:rPr>
              <a:t>How might we show students a wider variety of options? </a:t>
            </a:r>
            <a:endParaRPr sz="1000">
              <a:solidFill>
                <a:schemeClr val="dk1"/>
              </a:solidFill>
              <a:latin typeface="Cormorant Garamond"/>
              <a:ea typeface="Cormorant Garamond"/>
              <a:cs typeface="Cormorant Garamond"/>
              <a:sym typeface="Cormorant Garamond"/>
            </a:endParaRPr>
          </a:p>
          <a:p>
            <a:pPr indent="-292100" lvl="0" marL="457200" rtl="0" algn="l">
              <a:lnSpc>
                <a:spcPct val="115000"/>
              </a:lnSpc>
              <a:spcBef>
                <a:spcPts val="0"/>
              </a:spcBef>
              <a:spcAft>
                <a:spcPts val="0"/>
              </a:spcAft>
              <a:buClr>
                <a:schemeClr val="dk1"/>
              </a:buClr>
              <a:buSzPts val="1000"/>
              <a:buFont typeface="Cormorant Garamond"/>
              <a:buAutoNum type="arabicPeriod"/>
            </a:pPr>
            <a:r>
              <a:rPr lang="en" sz="1000">
                <a:solidFill>
                  <a:schemeClr val="dk1"/>
                </a:solidFill>
                <a:latin typeface="Cormorant Garamond"/>
                <a:ea typeface="Cormorant Garamond"/>
                <a:cs typeface="Cormorant Garamond"/>
                <a:sym typeface="Cormorant Garamond"/>
              </a:rPr>
              <a:t>How might we connect students with professionals with whom they share things in common?</a:t>
            </a:r>
            <a:endParaRPr sz="1000">
              <a:solidFill>
                <a:schemeClr val="dk1"/>
              </a:solidFill>
              <a:latin typeface="Cormorant Garamond"/>
              <a:ea typeface="Cormorant Garamond"/>
              <a:cs typeface="Cormorant Garamond"/>
              <a:sym typeface="Cormorant Garamond"/>
            </a:endParaRPr>
          </a:p>
          <a:p>
            <a:pPr indent="-292100" lvl="0" marL="457200" rtl="0" algn="l">
              <a:lnSpc>
                <a:spcPct val="115000"/>
              </a:lnSpc>
              <a:spcBef>
                <a:spcPts val="0"/>
              </a:spcBef>
              <a:spcAft>
                <a:spcPts val="0"/>
              </a:spcAft>
              <a:buClr>
                <a:schemeClr val="dk1"/>
              </a:buClr>
              <a:buSzPts val="1000"/>
              <a:buFont typeface="Cormorant Garamond"/>
              <a:buAutoNum type="arabicPeriod"/>
            </a:pPr>
            <a:r>
              <a:rPr lang="en" sz="1000">
                <a:solidFill>
                  <a:schemeClr val="dk1"/>
                </a:solidFill>
                <a:latin typeface="Cormorant Garamond"/>
                <a:ea typeface="Cormorant Garamond"/>
                <a:cs typeface="Cormorant Garamond"/>
                <a:sym typeface="Cormorant Garamond"/>
              </a:rPr>
              <a:t>How might we help students identify their strengths and connect it with career paths?</a:t>
            </a:r>
            <a:endParaRPr sz="1000">
              <a:solidFill>
                <a:schemeClr val="dk1"/>
              </a:solidFill>
              <a:latin typeface="Cormorant Garamond"/>
              <a:ea typeface="Cormorant Garamond"/>
              <a:cs typeface="Cormorant Garamond"/>
              <a:sym typeface="Cormorant Garamond"/>
            </a:endParaRPr>
          </a:p>
          <a:p>
            <a:pPr indent="-292100" lvl="0" marL="457200" rtl="0" algn="l">
              <a:lnSpc>
                <a:spcPct val="115000"/>
              </a:lnSpc>
              <a:spcBef>
                <a:spcPts val="0"/>
              </a:spcBef>
              <a:spcAft>
                <a:spcPts val="0"/>
              </a:spcAft>
              <a:buClr>
                <a:schemeClr val="dk1"/>
              </a:buClr>
              <a:buSzPts val="1000"/>
              <a:buFont typeface="Cormorant Garamond"/>
              <a:buAutoNum type="arabicPeriod"/>
            </a:pPr>
            <a:r>
              <a:rPr b="1" lang="en" sz="1000">
                <a:solidFill>
                  <a:schemeClr val="dk1"/>
                </a:solidFill>
                <a:latin typeface="Cormorant Garamond"/>
                <a:ea typeface="Cormorant Garamond"/>
                <a:cs typeface="Cormorant Garamond"/>
                <a:sym typeface="Cormorant Garamond"/>
              </a:rPr>
              <a:t>How might we help students match their ideal lifestyle and income milestones to a career?</a:t>
            </a:r>
            <a:endParaRPr b="1" sz="1000">
              <a:solidFill>
                <a:schemeClr val="dk1"/>
              </a:solidFill>
              <a:latin typeface="Cormorant Garamond"/>
              <a:ea typeface="Cormorant Garamond"/>
              <a:cs typeface="Cormorant Garamond"/>
              <a:sym typeface="Cormorant Garamond"/>
            </a:endParaRPr>
          </a:p>
          <a:p>
            <a:pPr indent="-292100" lvl="0" marL="457200" rtl="0" algn="l">
              <a:lnSpc>
                <a:spcPct val="115000"/>
              </a:lnSpc>
              <a:spcBef>
                <a:spcPts val="0"/>
              </a:spcBef>
              <a:spcAft>
                <a:spcPts val="0"/>
              </a:spcAft>
              <a:buClr>
                <a:schemeClr val="dk1"/>
              </a:buClr>
              <a:buSzPts val="1000"/>
              <a:buFont typeface="Cormorant Garamond"/>
              <a:buAutoNum type="arabicPeriod"/>
            </a:pPr>
            <a:r>
              <a:rPr lang="en" sz="1000">
                <a:solidFill>
                  <a:schemeClr val="dk1"/>
                </a:solidFill>
                <a:latin typeface="Cormorant Garamond"/>
                <a:ea typeface="Cormorant Garamond"/>
                <a:cs typeface="Cormorant Garamond"/>
                <a:sym typeface="Cormorant Garamond"/>
              </a:rPr>
              <a:t>How might we help students share and learn from each other’s interests and journeys? </a:t>
            </a:r>
            <a:endParaRPr sz="1000">
              <a:solidFill>
                <a:schemeClr val="dk1"/>
              </a:solidFill>
              <a:latin typeface="Cormorant Garamond"/>
              <a:ea typeface="Cormorant Garamond"/>
              <a:cs typeface="Cormorant Garamond"/>
              <a:sym typeface="Cormorant Garamond"/>
            </a:endParaRPr>
          </a:p>
          <a:p>
            <a:pPr indent="-292100" lvl="0" marL="457200" rtl="0" algn="l">
              <a:lnSpc>
                <a:spcPct val="115000"/>
              </a:lnSpc>
              <a:spcBef>
                <a:spcPts val="0"/>
              </a:spcBef>
              <a:spcAft>
                <a:spcPts val="0"/>
              </a:spcAft>
              <a:buClr>
                <a:schemeClr val="dk1"/>
              </a:buClr>
              <a:buSzPts val="1000"/>
              <a:buFont typeface="Cormorant Garamond"/>
              <a:buAutoNum type="arabicPeriod"/>
            </a:pPr>
            <a:r>
              <a:rPr lang="en" sz="1000">
                <a:solidFill>
                  <a:schemeClr val="dk1"/>
                </a:solidFill>
                <a:latin typeface="Cormorant Garamond"/>
                <a:ea typeface="Cormorant Garamond"/>
                <a:cs typeface="Cormorant Garamond"/>
                <a:sym typeface="Cormorant Garamond"/>
              </a:rPr>
              <a:t>How might we create clearer avenues to self-employment?</a:t>
            </a:r>
            <a:endParaRPr sz="1000">
              <a:solidFill>
                <a:schemeClr val="dk1"/>
              </a:solidFill>
              <a:latin typeface="Cormorant Garamond"/>
              <a:ea typeface="Cormorant Garamond"/>
              <a:cs typeface="Cormorant Garamond"/>
              <a:sym typeface="Cormorant Garamond"/>
            </a:endParaRPr>
          </a:p>
          <a:p>
            <a:pPr indent="-292100" lvl="0" marL="457200" rtl="0" algn="l">
              <a:lnSpc>
                <a:spcPct val="115000"/>
              </a:lnSpc>
              <a:spcBef>
                <a:spcPts val="0"/>
              </a:spcBef>
              <a:spcAft>
                <a:spcPts val="0"/>
              </a:spcAft>
              <a:buClr>
                <a:schemeClr val="dk1"/>
              </a:buClr>
              <a:buSzPts val="1000"/>
              <a:buFont typeface="Cormorant Garamond"/>
              <a:buAutoNum type="arabicPeriod"/>
            </a:pPr>
            <a:r>
              <a:rPr lang="en" sz="1000">
                <a:solidFill>
                  <a:schemeClr val="dk1"/>
                </a:solidFill>
                <a:latin typeface="Cormorant Garamond"/>
                <a:ea typeface="Cormorant Garamond"/>
                <a:cs typeface="Cormorant Garamond"/>
                <a:sym typeface="Cormorant Garamond"/>
              </a:rPr>
              <a:t>How might we demystify the job market for new graduates?</a:t>
            </a:r>
            <a:endParaRPr sz="1000">
              <a:solidFill>
                <a:schemeClr val="dk1"/>
              </a:solidFill>
              <a:latin typeface="Cormorant Garamond"/>
              <a:ea typeface="Cormorant Garamond"/>
              <a:cs typeface="Cormorant Garamond"/>
              <a:sym typeface="Cormorant Garamond"/>
            </a:endParaRPr>
          </a:p>
          <a:p>
            <a:pPr indent="-292100" lvl="0" marL="457200" rtl="0" algn="l">
              <a:lnSpc>
                <a:spcPct val="115000"/>
              </a:lnSpc>
              <a:spcBef>
                <a:spcPts val="0"/>
              </a:spcBef>
              <a:spcAft>
                <a:spcPts val="0"/>
              </a:spcAft>
              <a:buClr>
                <a:schemeClr val="dk1"/>
              </a:buClr>
              <a:buSzPts val="1000"/>
              <a:buFont typeface="Cormorant Garamond"/>
              <a:buAutoNum type="arabicPeriod"/>
            </a:pPr>
            <a:r>
              <a:rPr lang="en" sz="1000">
                <a:solidFill>
                  <a:schemeClr val="dk1"/>
                </a:solidFill>
                <a:latin typeface="Cormorant Garamond"/>
                <a:ea typeface="Cormorant Garamond"/>
                <a:cs typeface="Cormorant Garamond"/>
                <a:sym typeface="Cormorant Garamond"/>
              </a:rPr>
              <a:t>How might we make sure people meet their life goals?</a:t>
            </a:r>
            <a:endParaRPr sz="1000">
              <a:solidFill>
                <a:srgbClr val="434343"/>
              </a:solidFill>
              <a:latin typeface="Cormorant Garamond"/>
              <a:ea typeface="Cormorant Garamond"/>
              <a:cs typeface="Cormorant Garamond"/>
              <a:sym typeface="Cormorant Garamond"/>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2fa3012c679_0_2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2fa3012c679_0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2fa3012c679_0_2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2fa3012c679_0_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2fa3012c679_0_3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5" name="Google Shape;645;g2fa3012c679_0_3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2fa3012c679_0_3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1" name="Google Shape;651;g2fa3012c679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2fa311609bc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g2fa311609bc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rgbClr val="212121"/>
                </a:solidFill>
                <a:latin typeface="Cormorant Garamond"/>
                <a:ea typeface="Cormorant Garamond"/>
                <a:cs typeface="Cormorant Garamond"/>
                <a:sym typeface="Cormorant Garamond"/>
              </a:rPr>
              <a:t>Novelty aspect:</a:t>
            </a:r>
            <a:r>
              <a:rPr lang="en" sz="1700">
                <a:solidFill>
                  <a:srgbClr val="212121"/>
                </a:solidFill>
                <a:latin typeface="Cormorant Garamond"/>
                <a:ea typeface="Cormorant Garamond"/>
                <a:cs typeface="Cormorant Garamond"/>
                <a:sym typeface="Cormorant Garamond"/>
              </a:rPr>
              <a:t> Non-professional social platform specifically for job seekers</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g2fa311609bc_1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0" name="Google Shape;680;g2fa311609bc_1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2fa3012c679_0_3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6" name="Google Shape;686;g2fa3012c679_0_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g2fa3012c679_0_3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9" name="Google Shape;709;g2fa3012c679_0_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NOVELTY:</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g2fa3012c679_0_3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8" name="Google Shape;718;g2fa3012c679_0_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g2fa3012c679_0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7" name="Google Shape;737;g2fa3012c679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2fa3012c679_0_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8" name="Google Shape;748;g2fa3012c679_0_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2fa3012c679_0_4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2fa3012c679_0_4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g2fa350e770a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3" name="Google Shape;773;g2fa350e770a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600">
                <a:solidFill>
                  <a:schemeClr val="dk1"/>
                </a:solidFill>
                <a:latin typeface="Cormorant Garamond"/>
                <a:ea typeface="Cormorant Garamond"/>
                <a:cs typeface="Cormorant Garamond"/>
                <a:sym typeface="Cormorant Garamond"/>
              </a:rPr>
              <a:t>C</a:t>
            </a:r>
            <a:r>
              <a:rPr lang="en" sz="2600">
                <a:solidFill>
                  <a:schemeClr val="dk1"/>
                </a:solidFill>
                <a:latin typeface="Cormorant Garamond"/>
                <a:ea typeface="Cormorant Garamond"/>
                <a:cs typeface="Cormorant Garamond"/>
                <a:sym typeface="Cormorant Garamond"/>
              </a:rPr>
              <a:t>reates a way for students to feel connected and supported</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g2fa311609bc_1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0" name="Google Shape;790;g2fa311609bc_1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g2fa466c4438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7" name="Google Shape;817;g2fa466c4438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2fa3012c679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2" name="Google Shape;832;g2fa3012c679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g2fa3012c679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3" name="Google Shape;843;g2fa3012c679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g2fa3012c679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4" name="Google Shape;854;g2fa3012c679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g2fa3012c679_0_3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9" name="Google Shape;859;g2fa3012c679_0_3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g2fa3012c679_0_3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5" name="Google Shape;865;g2fa3012c679_0_3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g2fa3012c679_0_3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1" name="Google Shape;871;g2fa3012c679_0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g2fa3012c679_0_4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7" name="Google Shape;877;g2fa3012c679_0_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g2fa3012c679_0_4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3" name="Google Shape;883;g2fa3012c679_0_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g2fa3012c679_0_4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9" name="Google Shape;889;g2fa3012c679_0_4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3" name="Shape 893"/>
        <p:cNvGrpSpPr/>
        <p:nvPr/>
      </p:nvGrpSpPr>
      <p:grpSpPr>
        <a:xfrm>
          <a:off x="0" y="0"/>
          <a:ext cx="0" cy="0"/>
          <a:chOff x="0" y="0"/>
          <a:chExt cx="0" cy="0"/>
        </a:xfrm>
      </p:grpSpPr>
      <p:sp>
        <p:nvSpPr>
          <p:cNvPr id="894" name="Google Shape;894;g2fa3012c679_0_4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5" name="Google Shape;895;g2fa3012c679_0_4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9" name="Shape 899"/>
        <p:cNvGrpSpPr/>
        <p:nvPr/>
      </p:nvGrpSpPr>
      <p:grpSpPr>
        <a:xfrm>
          <a:off x="0" y="0"/>
          <a:ext cx="0" cy="0"/>
          <a:chOff x="0" y="0"/>
          <a:chExt cx="0" cy="0"/>
        </a:xfrm>
      </p:grpSpPr>
      <p:sp>
        <p:nvSpPr>
          <p:cNvPr id="900" name="Google Shape;900;g2fa3012c679_0_4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1" name="Google Shape;901;g2fa3012c679_0_4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g2fa3012c679_0_4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7" name="Google Shape;907;g2fa3012c679_0_4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g2fa3012c679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3" name="Google Shape;913;g2fa3012c679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g2fa3012c679_0_4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9" name="Google Shape;919;g2fa3012c679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g2fa3012c679_0_4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5" name="Google Shape;925;g2fa3012c679_0_4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9" name="Shape 929"/>
        <p:cNvGrpSpPr/>
        <p:nvPr/>
      </p:nvGrpSpPr>
      <p:grpSpPr>
        <a:xfrm>
          <a:off x="0" y="0"/>
          <a:ext cx="0" cy="0"/>
          <a:chOff x="0" y="0"/>
          <a:chExt cx="0" cy="0"/>
        </a:xfrm>
      </p:grpSpPr>
      <p:sp>
        <p:nvSpPr>
          <p:cNvPr id="930" name="Google Shape;930;g2fa3012c679_0_4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1" name="Google Shape;931;g2fa3012c679_0_4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3" name="Shape 53"/>
        <p:cNvGrpSpPr/>
        <p:nvPr/>
      </p:nvGrpSpPr>
      <p:grpSpPr>
        <a:xfrm>
          <a:off x="0" y="0"/>
          <a:ext cx="0" cy="0"/>
          <a:chOff x="0" y="0"/>
          <a:chExt cx="0" cy="0"/>
        </a:xfrm>
      </p:grpSpPr>
      <p:sp>
        <p:nvSpPr>
          <p:cNvPr id="54" name="Google Shape;54;p14"/>
          <p:cNvSpPr txBox="1"/>
          <p:nvPr>
            <p:ph type="ctrTitle"/>
          </p:nvPr>
        </p:nvSpPr>
        <p:spPr>
          <a:xfrm>
            <a:off x="2271875" y="1112125"/>
            <a:ext cx="6157200" cy="1807200"/>
          </a:xfrm>
          <a:prstGeom prst="rect">
            <a:avLst/>
          </a:prstGeom>
        </p:spPr>
        <p:txBody>
          <a:bodyPr anchorCtr="0" anchor="b" bIns="91425" lIns="91425" spcFirstLastPara="1" rIns="91425" wrap="square" tIns="91425">
            <a:noAutofit/>
          </a:bodyPr>
          <a:lstStyle>
            <a:lvl1pPr lvl="0" algn="r">
              <a:spcBef>
                <a:spcPts val="0"/>
              </a:spcBef>
              <a:spcAft>
                <a:spcPts val="0"/>
              </a:spcAft>
              <a:buClr>
                <a:srgbClr val="191919"/>
              </a:buClr>
              <a:buSzPts val="5200"/>
              <a:buNone/>
              <a:defRPr sz="5000"/>
            </a:lvl1pPr>
            <a:lvl2pPr lvl="1" algn="ctr">
              <a:lnSpc>
                <a:spcPct val="100000"/>
              </a:lnSpc>
              <a:spcBef>
                <a:spcPts val="0"/>
              </a:spcBef>
              <a:spcAft>
                <a:spcPts val="0"/>
              </a:spcAft>
              <a:buClr>
                <a:srgbClr val="191919"/>
              </a:buClr>
              <a:buSzPts val="5200"/>
              <a:buNone/>
              <a:defRPr sz="5200">
                <a:solidFill>
                  <a:srgbClr val="191919"/>
                </a:solidFill>
              </a:defRPr>
            </a:lvl2pPr>
            <a:lvl3pPr lvl="2" algn="ctr">
              <a:lnSpc>
                <a:spcPct val="100000"/>
              </a:lnSpc>
              <a:spcBef>
                <a:spcPts val="0"/>
              </a:spcBef>
              <a:spcAft>
                <a:spcPts val="0"/>
              </a:spcAft>
              <a:buClr>
                <a:srgbClr val="191919"/>
              </a:buClr>
              <a:buSzPts val="5200"/>
              <a:buNone/>
              <a:defRPr sz="5200">
                <a:solidFill>
                  <a:srgbClr val="191919"/>
                </a:solidFill>
              </a:defRPr>
            </a:lvl3pPr>
            <a:lvl4pPr lvl="3" algn="ctr">
              <a:lnSpc>
                <a:spcPct val="100000"/>
              </a:lnSpc>
              <a:spcBef>
                <a:spcPts val="0"/>
              </a:spcBef>
              <a:spcAft>
                <a:spcPts val="0"/>
              </a:spcAft>
              <a:buClr>
                <a:srgbClr val="191919"/>
              </a:buClr>
              <a:buSzPts val="5200"/>
              <a:buNone/>
              <a:defRPr sz="5200">
                <a:solidFill>
                  <a:srgbClr val="191919"/>
                </a:solidFill>
              </a:defRPr>
            </a:lvl4pPr>
            <a:lvl5pPr lvl="4" algn="ctr">
              <a:lnSpc>
                <a:spcPct val="100000"/>
              </a:lnSpc>
              <a:spcBef>
                <a:spcPts val="0"/>
              </a:spcBef>
              <a:spcAft>
                <a:spcPts val="0"/>
              </a:spcAft>
              <a:buClr>
                <a:srgbClr val="191919"/>
              </a:buClr>
              <a:buSzPts val="5200"/>
              <a:buNone/>
              <a:defRPr sz="5200">
                <a:solidFill>
                  <a:srgbClr val="191919"/>
                </a:solidFill>
              </a:defRPr>
            </a:lvl5pPr>
            <a:lvl6pPr lvl="5" algn="ctr">
              <a:lnSpc>
                <a:spcPct val="100000"/>
              </a:lnSpc>
              <a:spcBef>
                <a:spcPts val="0"/>
              </a:spcBef>
              <a:spcAft>
                <a:spcPts val="0"/>
              </a:spcAft>
              <a:buClr>
                <a:srgbClr val="191919"/>
              </a:buClr>
              <a:buSzPts val="5200"/>
              <a:buNone/>
              <a:defRPr sz="5200">
                <a:solidFill>
                  <a:srgbClr val="191919"/>
                </a:solidFill>
              </a:defRPr>
            </a:lvl6pPr>
            <a:lvl7pPr lvl="6" algn="ctr">
              <a:lnSpc>
                <a:spcPct val="100000"/>
              </a:lnSpc>
              <a:spcBef>
                <a:spcPts val="0"/>
              </a:spcBef>
              <a:spcAft>
                <a:spcPts val="0"/>
              </a:spcAft>
              <a:buClr>
                <a:srgbClr val="191919"/>
              </a:buClr>
              <a:buSzPts val="5200"/>
              <a:buNone/>
              <a:defRPr sz="5200">
                <a:solidFill>
                  <a:srgbClr val="191919"/>
                </a:solidFill>
              </a:defRPr>
            </a:lvl7pPr>
            <a:lvl8pPr lvl="7" algn="ctr">
              <a:lnSpc>
                <a:spcPct val="100000"/>
              </a:lnSpc>
              <a:spcBef>
                <a:spcPts val="0"/>
              </a:spcBef>
              <a:spcAft>
                <a:spcPts val="0"/>
              </a:spcAft>
              <a:buClr>
                <a:srgbClr val="191919"/>
              </a:buClr>
              <a:buSzPts val="5200"/>
              <a:buNone/>
              <a:defRPr sz="5200">
                <a:solidFill>
                  <a:srgbClr val="191919"/>
                </a:solidFill>
              </a:defRPr>
            </a:lvl8pPr>
            <a:lvl9pPr lvl="8" algn="ctr">
              <a:lnSpc>
                <a:spcPct val="100000"/>
              </a:lnSpc>
              <a:spcBef>
                <a:spcPts val="0"/>
              </a:spcBef>
              <a:spcAft>
                <a:spcPts val="0"/>
              </a:spcAft>
              <a:buClr>
                <a:srgbClr val="191919"/>
              </a:buClr>
              <a:buSzPts val="5200"/>
              <a:buNone/>
              <a:defRPr sz="5200">
                <a:solidFill>
                  <a:srgbClr val="191919"/>
                </a:solidFill>
              </a:defRPr>
            </a:lvl9pPr>
          </a:lstStyle>
          <a:p/>
        </p:txBody>
      </p:sp>
      <p:sp>
        <p:nvSpPr>
          <p:cNvPr id="55" name="Google Shape;55;p14"/>
          <p:cNvSpPr txBox="1"/>
          <p:nvPr>
            <p:ph idx="1" type="subTitle"/>
          </p:nvPr>
        </p:nvSpPr>
        <p:spPr>
          <a:xfrm>
            <a:off x="5814938" y="3345275"/>
            <a:ext cx="2613600" cy="686100"/>
          </a:xfrm>
          <a:prstGeom prst="rect">
            <a:avLst/>
          </a:prstGeom>
          <a:noFill/>
        </p:spPr>
        <p:txBody>
          <a:bodyPr anchorCtr="0" anchor="t" bIns="91425" lIns="91425" spcFirstLastPara="1" rIns="91425" wrap="square" tIns="91425">
            <a:noAutofit/>
          </a:bodyPr>
          <a:lstStyle>
            <a:lvl1pPr lvl="0" algn="r">
              <a:lnSpc>
                <a:spcPct val="100000"/>
              </a:lnSpc>
              <a:spcBef>
                <a:spcPts val="0"/>
              </a:spcBef>
              <a:spcAft>
                <a:spcPts val="0"/>
              </a:spcAft>
              <a:buSzPts val="12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grpSp>
        <p:nvGrpSpPr>
          <p:cNvPr id="56" name="Google Shape;56;p14"/>
          <p:cNvGrpSpPr/>
          <p:nvPr/>
        </p:nvGrpSpPr>
        <p:grpSpPr>
          <a:xfrm>
            <a:off x="2392138" y="27347"/>
            <a:ext cx="6609961" cy="6323502"/>
            <a:chOff x="2392138" y="27347"/>
            <a:chExt cx="6609961" cy="6323502"/>
          </a:xfrm>
        </p:grpSpPr>
        <p:grpSp>
          <p:nvGrpSpPr>
            <p:cNvPr id="57" name="Google Shape;57;p14"/>
            <p:cNvGrpSpPr/>
            <p:nvPr/>
          </p:nvGrpSpPr>
          <p:grpSpPr>
            <a:xfrm>
              <a:off x="2392138" y="4154274"/>
              <a:ext cx="2167175" cy="2196575"/>
              <a:chOff x="1634238" y="3913849"/>
              <a:chExt cx="2167175" cy="2196575"/>
            </a:xfrm>
          </p:grpSpPr>
          <p:sp>
            <p:nvSpPr>
              <p:cNvPr id="58" name="Google Shape;58;p14"/>
              <p:cNvSpPr/>
              <p:nvPr/>
            </p:nvSpPr>
            <p:spPr>
              <a:xfrm rot="10800000">
                <a:off x="1634238" y="3913849"/>
                <a:ext cx="2167175" cy="2196575"/>
              </a:xfrm>
              <a:custGeom>
                <a:rect b="b" l="l" r="r" t="t"/>
                <a:pathLst>
                  <a:path extrusionOk="0" h="567" w="559">
                    <a:moveTo>
                      <a:pt x="283" y="0"/>
                    </a:moveTo>
                    <a:cubicBezTo>
                      <a:pt x="270" y="0"/>
                      <a:pt x="256" y="1"/>
                      <a:pt x="242" y="3"/>
                    </a:cubicBezTo>
                    <a:cubicBezTo>
                      <a:pt x="177" y="11"/>
                      <a:pt x="112" y="39"/>
                      <a:pt x="69" y="79"/>
                    </a:cubicBezTo>
                    <a:cubicBezTo>
                      <a:pt x="0" y="141"/>
                      <a:pt x="15" y="238"/>
                      <a:pt x="16" y="319"/>
                    </a:cubicBezTo>
                    <a:cubicBezTo>
                      <a:pt x="17" y="367"/>
                      <a:pt x="18" y="499"/>
                      <a:pt x="45" y="539"/>
                    </a:cubicBezTo>
                    <a:cubicBezTo>
                      <a:pt x="56" y="555"/>
                      <a:pt x="75" y="567"/>
                      <a:pt x="94" y="567"/>
                    </a:cubicBezTo>
                    <a:cubicBezTo>
                      <a:pt x="111" y="567"/>
                      <a:pt x="128" y="558"/>
                      <a:pt x="140" y="534"/>
                    </a:cubicBezTo>
                    <a:cubicBezTo>
                      <a:pt x="170" y="473"/>
                      <a:pt x="145" y="396"/>
                      <a:pt x="173" y="353"/>
                    </a:cubicBezTo>
                    <a:cubicBezTo>
                      <a:pt x="183" y="338"/>
                      <a:pt x="197" y="330"/>
                      <a:pt x="212" y="330"/>
                    </a:cubicBezTo>
                    <a:cubicBezTo>
                      <a:pt x="231" y="330"/>
                      <a:pt x="248" y="344"/>
                      <a:pt x="253" y="373"/>
                    </a:cubicBezTo>
                    <a:cubicBezTo>
                      <a:pt x="260" y="425"/>
                      <a:pt x="230" y="567"/>
                      <a:pt x="316" y="567"/>
                    </a:cubicBezTo>
                    <a:cubicBezTo>
                      <a:pt x="319" y="567"/>
                      <a:pt x="322" y="567"/>
                      <a:pt x="325" y="566"/>
                    </a:cubicBezTo>
                    <a:cubicBezTo>
                      <a:pt x="420" y="556"/>
                      <a:pt x="312" y="369"/>
                      <a:pt x="397" y="348"/>
                    </a:cubicBezTo>
                    <a:cubicBezTo>
                      <a:pt x="400" y="348"/>
                      <a:pt x="402" y="348"/>
                      <a:pt x="405" y="348"/>
                    </a:cubicBezTo>
                    <a:cubicBezTo>
                      <a:pt x="425" y="348"/>
                      <a:pt x="451" y="367"/>
                      <a:pt x="446" y="422"/>
                    </a:cubicBezTo>
                    <a:cubicBezTo>
                      <a:pt x="442" y="473"/>
                      <a:pt x="427" y="546"/>
                      <a:pt x="501" y="557"/>
                    </a:cubicBezTo>
                    <a:cubicBezTo>
                      <a:pt x="504" y="557"/>
                      <a:pt x="507" y="558"/>
                      <a:pt x="510" y="558"/>
                    </a:cubicBezTo>
                    <a:cubicBezTo>
                      <a:pt x="516" y="558"/>
                      <a:pt x="522" y="557"/>
                      <a:pt x="528" y="554"/>
                    </a:cubicBezTo>
                    <a:cubicBezTo>
                      <a:pt x="546" y="543"/>
                      <a:pt x="559" y="482"/>
                      <a:pt x="559" y="405"/>
                    </a:cubicBezTo>
                    <a:cubicBezTo>
                      <a:pt x="504" y="391"/>
                      <a:pt x="473" y="357"/>
                      <a:pt x="461" y="305"/>
                    </a:cubicBezTo>
                    <a:cubicBezTo>
                      <a:pt x="445" y="237"/>
                      <a:pt x="468" y="184"/>
                      <a:pt x="506" y="151"/>
                    </a:cubicBezTo>
                    <a:cubicBezTo>
                      <a:pt x="464" y="65"/>
                      <a:pt x="393" y="0"/>
                      <a:pt x="283"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 name="Google Shape;59;p14"/>
              <p:cNvSpPr/>
              <p:nvPr/>
            </p:nvSpPr>
            <p:spPr>
              <a:xfrm rot="10800000">
                <a:off x="1641056" y="4540976"/>
                <a:ext cx="442581" cy="984783"/>
              </a:xfrm>
              <a:custGeom>
                <a:rect b="b" l="l" r="r" t="t"/>
                <a:pathLst>
                  <a:path extrusionOk="0" h="254" w="114">
                    <a:moveTo>
                      <a:pt x="61" y="0"/>
                    </a:moveTo>
                    <a:cubicBezTo>
                      <a:pt x="23" y="33"/>
                      <a:pt x="0" y="86"/>
                      <a:pt x="16" y="154"/>
                    </a:cubicBezTo>
                    <a:cubicBezTo>
                      <a:pt x="28" y="206"/>
                      <a:pt x="59" y="240"/>
                      <a:pt x="114" y="254"/>
                    </a:cubicBezTo>
                    <a:cubicBezTo>
                      <a:pt x="114" y="175"/>
                      <a:pt x="99" y="79"/>
                      <a:pt x="61" y="0"/>
                    </a:cubicBezTo>
                  </a:path>
                </a:pathLst>
              </a:custGeom>
              <a:solidFill>
                <a:schemeClr val="lt2"/>
              </a:solidFill>
              <a:ln cap="flat" cmpd="sng" w="9525">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60" name="Google Shape;60;p14"/>
            <p:cNvGrpSpPr/>
            <p:nvPr/>
          </p:nvGrpSpPr>
          <p:grpSpPr>
            <a:xfrm>
              <a:off x="7537799" y="27347"/>
              <a:ext cx="1464300" cy="1015300"/>
              <a:chOff x="6080074" y="-281741"/>
              <a:chExt cx="1464300" cy="1015300"/>
            </a:xfrm>
          </p:grpSpPr>
          <p:sp>
            <p:nvSpPr>
              <p:cNvPr id="61" name="Google Shape;61;p14"/>
              <p:cNvSpPr/>
              <p:nvPr/>
            </p:nvSpPr>
            <p:spPr>
              <a:xfrm>
                <a:off x="6080074" y="-281741"/>
                <a:ext cx="779538" cy="837594"/>
              </a:xfrm>
              <a:custGeom>
                <a:rect b="b" l="l" r="r" t="t"/>
                <a:pathLst>
                  <a:path extrusionOk="0" h="298" w="277">
                    <a:moveTo>
                      <a:pt x="168" y="0"/>
                    </a:moveTo>
                    <a:cubicBezTo>
                      <a:pt x="90" y="0"/>
                      <a:pt x="0" y="74"/>
                      <a:pt x="28" y="192"/>
                    </a:cubicBezTo>
                    <a:cubicBezTo>
                      <a:pt x="41" y="246"/>
                      <a:pt x="73" y="280"/>
                      <a:pt x="132" y="293"/>
                    </a:cubicBezTo>
                    <a:cubicBezTo>
                      <a:pt x="147" y="296"/>
                      <a:pt x="161" y="298"/>
                      <a:pt x="174" y="298"/>
                    </a:cubicBezTo>
                    <a:cubicBezTo>
                      <a:pt x="195" y="298"/>
                      <a:pt x="213" y="294"/>
                      <a:pt x="228" y="287"/>
                    </a:cubicBezTo>
                    <a:cubicBezTo>
                      <a:pt x="224" y="277"/>
                      <a:pt x="220" y="266"/>
                      <a:pt x="217" y="255"/>
                    </a:cubicBezTo>
                    <a:cubicBezTo>
                      <a:pt x="199" y="178"/>
                      <a:pt x="231" y="120"/>
                      <a:pt x="277" y="88"/>
                    </a:cubicBezTo>
                    <a:cubicBezTo>
                      <a:pt x="269" y="70"/>
                      <a:pt x="259" y="52"/>
                      <a:pt x="246" y="35"/>
                    </a:cubicBezTo>
                    <a:cubicBezTo>
                      <a:pt x="227" y="11"/>
                      <a:pt x="198" y="0"/>
                      <a:pt x="168"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 name="Google Shape;62;p14"/>
              <p:cNvSpPr/>
              <p:nvPr/>
            </p:nvSpPr>
            <p:spPr>
              <a:xfrm>
                <a:off x="6721001" y="-107588"/>
                <a:ext cx="823372" cy="841148"/>
              </a:xfrm>
              <a:custGeom>
                <a:rect b="b" l="l" r="r" t="t"/>
                <a:pathLst>
                  <a:path extrusionOk="0" h="299" w="293">
                    <a:moveTo>
                      <a:pt x="130" y="0"/>
                    </a:moveTo>
                    <a:cubicBezTo>
                      <a:pt x="103" y="0"/>
                      <a:pt x="74" y="9"/>
                      <a:pt x="49" y="26"/>
                    </a:cubicBezTo>
                    <a:cubicBezTo>
                      <a:pt x="84" y="108"/>
                      <a:pt x="66" y="195"/>
                      <a:pt x="0" y="225"/>
                    </a:cubicBezTo>
                    <a:cubicBezTo>
                      <a:pt x="17" y="260"/>
                      <a:pt x="48" y="284"/>
                      <a:pt x="94" y="294"/>
                    </a:cubicBezTo>
                    <a:cubicBezTo>
                      <a:pt x="109" y="297"/>
                      <a:pt x="123" y="299"/>
                      <a:pt x="136" y="299"/>
                    </a:cubicBezTo>
                    <a:cubicBezTo>
                      <a:pt x="264" y="299"/>
                      <a:pt x="293" y="146"/>
                      <a:pt x="207" y="36"/>
                    </a:cubicBezTo>
                    <a:cubicBezTo>
                      <a:pt x="188" y="12"/>
                      <a:pt x="160" y="0"/>
                      <a:pt x="130"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 name="Google Shape;63;p14"/>
              <p:cNvSpPr/>
              <p:nvPr/>
            </p:nvSpPr>
            <p:spPr>
              <a:xfrm>
                <a:off x="6639256" y="-34136"/>
                <a:ext cx="318687" cy="559186"/>
              </a:xfrm>
              <a:custGeom>
                <a:rect b="b" l="l" r="r" t="t"/>
                <a:pathLst>
                  <a:path extrusionOk="0" h="199" w="113">
                    <a:moveTo>
                      <a:pt x="78" y="0"/>
                    </a:moveTo>
                    <a:cubicBezTo>
                      <a:pt x="32" y="32"/>
                      <a:pt x="0" y="90"/>
                      <a:pt x="18" y="167"/>
                    </a:cubicBezTo>
                    <a:cubicBezTo>
                      <a:pt x="21" y="178"/>
                      <a:pt x="25" y="189"/>
                      <a:pt x="29" y="199"/>
                    </a:cubicBezTo>
                    <a:cubicBezTo>
                      <a:pt x="95" y="169"/>
                      <a:pt x="113" y="82"/>
                      <a:pt x="78"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4" name="Shape 64"/>
        <p:cNvGrpSpPr/>
        <p:nvPr/>
      </p:nvGrpSpPr>
      <p:grpSpPr>
        <a:xfrm>
          <a:off x="0" y="0"/>
          <a:ext cx="0" cy="0"/>
          <a:chOff x="0" y="0"/>
          <a:chExt cx="0" cy="0"/>
        </a:xfrm>
      </p:grpSpPr>
      <p:sp>
        <p:nvSpPr>
          <p:cNvPr id="65" name="Google Shape;65;p15"/>
          <p:cNvSpPr txBox="1"/>
          <p:nvPr>
            <p:ph type="title"/>
          </p:nvPr>
        </p:nvSpPr>
        <p:spPr>
          <a:xfrm>
            <a:off x="2391900" y="2558900"/>
            <a:ext cx="4360200" cy="933600"/>
          </a:xfrm>
          <a:prstGeom prst="rect">
            <a:avLst/>
          </a:prstGeom>
        </p:spPr>
        <p:txBody>
          <a:bodyPr anchorCtr="0" anchor="t" bIns="91425" lIns="91425" spcFirstLastPara="1" rIns="91425" wrap="square" tIns="91425">
            <a:noAutofit/>
          </a:bodyPr>
          <a:lstStyle>
            <a:lvl1pPr lvl="0" algn="ctr">
              <a:spcBef>
                <a:spcPts val="0"/>
              </a:spcBef>
              <a:spcAft>
                <a:spcPts val="0"/>
              </a:spcAft>
              <a:buSzPts val="5000"/>
              <a:buNone/>
              <a:defRPr sz="5000"/>
            </a:lvl1pPr>
            <a:lvl2pPr lvl="1" algn="ctr">
              <a:spcBef>
                <a:spcPts val="0"/>
              </a:spcBef>
              <a:spcAft>
                <a:spcPts val="0"/>
              </a:spcAft>
              <a:buSzPts val="5000"/>
              <a:buNone/>
              <a:defRPr sz="5000"/>
            </a:lvl2pPr>
            <a:lvl3pPr lvl="2" algn="ctr">
              <a:spcBef>
                <a:spcPts val="0"/>
              </a:spcBef>
              <a:spcAft>
                <a:spcPts val="0"/>
              </a:spcAft>
              <a:buSzPts val="5000"/>
              <a:buNone/>
              <a:defRPr sz="5000"/>
            </a:lvl3pPr>
            <a:lvl4pPr lvl="3" algn="ctr">
              <a:spcBef>
                <a:spcPts val="0"/>
              </a:spcBef>
              <a:spcAft>
                <a:spcPts val="0"/>
              </a:spcAft>
              <a:buSzPts val="5000"/>
              <a:buNone/>
              <a:defRPr sz="5000"/>
            </a:lvl4pPr>
            <a:lvl5pPr lvl="4" algn="ctr">
              <a:spcBef>
                <a:spcPts val="0"/>
              </a:spcBef>
              <a:spcAft>
                <a:spcPts val="0"/>
              </a:spcAft>
              <a:buSzPts val="5000"/>
              <a:buNone/>
              <a:defRPr sz="5000"/>
            </a:lvl5pPr>
            <a:lvl6pPr lvl="5" algn="ctr">
              <a:spcBef>
                <a:spcPts val="0"/>
              </a:spcBef>
              <a:spcAft>
                <a:spcPts val="0"/>
              </a:spcAft>
              <a:buSzPts val="5000"/>
              <a:buNone/>
              <a:defRPr sz="5000"/>
            </a:lvl6pPr>
            <a:lvl7pPr lvl="6" algn="ctr">
              <a:spcBef>
                <a:spcPts val="0"/>
              </a:spcBef>
              <a:spcAft>
                <a:spcPts val="0"/>
              </a:spcAft>
              <a:buSzPts val="5000"/>
              <a:buNone/>
              <a:defRPr sz="5000"/>
            </a:lvl7pPr>
            <a:lvl8pPr lvl="7" algn="ctr">
              <a:spcBef>
                <a:spcPts val="0"/>
              </a:spcBef>
              <a:spcAft>
                <a:spcPts val="0"/>
              </a:spcAft>
              <a:buSzPts val="5000"/>
              <a:buNone/>
              <a:defRPr sz="5000"/>
            </a:lvl8pPr>
            <a:lvl9pPr lvl="8" algn="ctr">
              <a:spcBef>
                <a:spcPts val="0"/>
              </a:spcBef>
              <a:spcAft>
                <a:spcPts val="0"/>
              </a:spcAft>
              <a:buSzPts val="5000"/>
              <a:buNone/>
              <a:defRPr sz="5000"/>
            </a:lvl9pPr>
          </a:lstStyle>
          <a:p/>
        </p:txBody>
      </p:sp>
      <p:sp>
        <p:nvSpPr>
          <p:cNvPr id="66" name="Google Shape;66;p15"/>
          <p:cNvSpPr txBox="1"/>
          <p:nvPr>
            <p:ph hasCustomPrompt="1" idx="2" type="title"/>
          </p:nvPr>
        </p:nvSpPr>
        <p:spPr>
          <a:xfrm>
            <a:off x="4027150" y="1651000"/>
            <a:ext cx="1089900" cy="844500"/>
          </a:xfrm>
          <a:prstGeom prst="rect">
            <a:avLst/>
          </a:prstGeom>
          <a:noFill/>
        </p:spPr>
        <p:txBody>
          <a:bodyPr anchorCtr="0" anchor="b" bIns="91425" lIns="91425" spcFirstLastPara="1" rIns="91425" wrap="square" tIns="91425">
            <a:noAutofit/>
          </a:bodyPr>
          <a:lstStyle>
            <a:lvl1pPr lvl="0" algn="ctr">
              <a:spcBef>
                <a:spcPts val="0"/>
              </a:spcBef>
              <a:spcAft>
                <a:spcPts val="0"/>
              </a:spcAft>
              <a:buSzPts val="6000"/>
              <a:buNone/>
              <a:defRPr sz="5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grpSp>
        <p:nvGrpSpPr>
          <p:cNvPr id="67" name="Google Shape;67;p15"/>
          <p:cNvGrpSpPr/>
          <p:nvPr/>
        </p:nvGrpSpPr>
        <p:grpSpPr>
          <a:xfrm>
            <a:off x="-1853643" y="-1760699"/>
            <a:ext cx="11674091" cy="9005999"/>
            <a:chOff x="-1853643" y="-1760699"/>
            <a:chExt cx="11674091" cy="9005999"/>
          </a:xfrm>
        </p:grpSpPr>
        <p:grpSp>
          <p:nvGrpSpPr>
            <p:cNvPr id="68" name="Google Shape;68;p15"/>
            <p:cNvGrpSpPr/>
            <p:nvPr/>
          </p:nvGrpSpPr>
          <p:grpSpPr>
            <a:xfrm>
              <a:off x="5746025" y="-1760699"/>
              <a:ext cx="4074422" cy="3119600"/>
              <a:chOff x="5746025" y="-1760699"/>
              <a:chExt cx="4074422" cy="3119600"/>
            </a:xfrm>
          </p:grpSpPr>
          <p:sp>
            <p:nvSpPr>
              <p:cNvPr id="69" name="Google Shape;69;p15"/>
              <p:cNvSpPr/>
              <p:nvPr/>
            </p:nvSpPr>
            <p:spPr>
              <a:xfrm flipH="1" rot="5400000">
                <a:off x="8248343" y="-213203"/>
                <a:ext cx="1714318" cy="1429891"/>
              </a:xfrm>
              <a:custGeom>
                <a:rect b="b" l="l" r="r" t="t"/>
                <a:pathLst>
                  <a:path extrusionOk="0" h="392" w="470">
                    <a:moveTo>
                      <a:pt x="264" y="273"/>
                    </a:moveTo>
                    <a:cubicBezTo>
                      <a:pt x="237" y="273"/>
                      <a:pt x="210" y="264"/>
                      <a:pt x="197" y="247"/>
                    </a:cubicBezTo>
                    <a:cubicBezTo>
                      <a:pt x="182" y="227"/>
                      <a:pt x="185" y="199"/>
                      <a:pt x="189" y="175"/>
                    </a:cubicBezTo>
                    <a:cubicBezTo>
                      <a:pt x="196" y="141"/>
                      <a:pt x="237" y="119"/>
                      <a:pt x="273" y="119"/>
                    </a:cubicBezTo>
                    <a:cubicBezTo>
                      <a:pt x="287" y="119"/>
                      <a:pt x="301" y="122"/>
                      <a:pt x="311" y="129"/>
                    </a:cubicBezTo>
                    <a:cubicBezTo>
                      <a:pt x="363" y="165"/>
                      <a:pt x="358" y="268"/>
                      <a:pt x="271" y="273"/>
                    </a:cubicBezTo>
                    <a:cubicBezTo>
                      <a:pt x="269" y="273"/>
                      <a:pt x="266" y="273"/>
                      <a:pt x="264" y="273"/>
                    </a:cubicBezTo>
                    <a:moveTo>
                      <a:pt x="241" y="0"/>
                    </a:moveTo>
                    <a:cubicBezTo>
                      <a:pt x="180" y="0"/>
                      <a:pt x="118" y="31"/>
                      <a:pt x="88" y="83"/>
                    </a:cubicBezTo>
                    <a:cubicBezTo>
                      <a:pt x="0" y="237"/>
                      <a:pt x="137" y="392"/>
                      <a:pt x="270" y="392"/>
                    </a:cubicBezTo>
                    <a:cubicBezTo>
                      <a:pt x="281" y="392"/>
                      <a:pt x="291" y="391"/>
                      <a:pt x="301" y="389"/>
                    </a:cubicBezTo>
                    <a:cubicBezTo>
                      <a:pt x="299" y="356"/>
                      <a:pt x="301" y="323"/>
                      <a:pt x="317" y="307"/>
                    </a:cubicBezTo>
                    <a:cubicBezTo>
                      <a:pt x="336" y="287"/>
                      <a:pt x="401" y="277"/>
                      <a:pt x="433" y="269"/>
                    </a:cubicBezTo>
                    <a:cubicBezTo>
                      <a:pt x="470" y="182"/>
                      <a:pt x="446" y="134"/>
                      <a:pt x="395" y="83"/>
                    </a:cubicBezTo>
                    <a:cubicBezTo>
                      <a:pt x="370" y="57"/>
                      <a:pt x="343" y="32"/>
                      <a:pt x="310" y="16"/>
                    </a:cubicBezTo>
                    <a:cubicBezTo>
                      <a:pt x="289" y="5"/>
                      <a:pt x="265" y="0"/>
                      <a:pt x="241"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 name="Google Shape;70;p15"/>
              <p:cNvSpPr/>
              <p:nvPr/>
            </p:nvSpPr>
            <p:spPr>
              <a:xfrm flipH="1" rot="5400000">
                <a:off x="5859812" y="-1874486"/>
                <a:ext cx="2882825" cy="3110398"/>
              </a:xfrm>
              <a:custGeom>
                <a:rect b="b" l="l" r="r" t="t"/>
                <a:pathLst>
                  <a:path extrusionOk="0" h="853" w="790">
                    <a:moveTo>
                      <a:pt x="402" y="0"/>
                    </a:moveTo>
                    <a:cubicBezTo>
                      <a:pt x="393" y="0"/>
                      <a:pt x="383" y="2"/>
                      <a:pt x="373" y="4"/>
                    </a:cubicBezTo>
                    <a:cubicBezTo>
                      <a:pt x="371" y="5"/>
                      <a:pt x="370" y="5"/>
                      <a:pt x="368" y="5"/>
                    </a:cubicBezTo>
                    <a:cubicBezTo>
                      <a:pt x="368" y="6"/>
                      <a:pt x="367" y="8"/>
                      <a:pt x="367" y="9"/>
                    </a:cubicBezTo>
                    <a:cubicBezTo>
                      <a:pt x="336" y="79"/>
                      <a:pt x="288" y="115"/>
                      <a:pt x="236" y="125"/>
                    </a:cubicBezTo>
                    <a:cubicBezTo>
                      <a:pt x="239" y="156"/>
                      <a:pt x="245" y="187"/>
                      <a:pt x="246" y="206"/>
                    </a:cubicBezTo>
                    <a:cubicBezTo>
                      <a:pt x="249" y="261"/>
                      <a:pt x="232" y="276"/>
                      <a:pt x="207" y="276"/>
                    </a:cubicBezTo>
                    <a:cubicBezTo>
                      <a:pt x="192" y="276"/>
                      <a:pt x="174" y="271"/>
                      <a:pt x="156" y="266"/>
                    </a:cubicBezTo>
                    <a:cubicBezTo>
                      <a:pt x="138" y="261"/>
                      <a:pt x="119" y="256"/>
                      <a:pt x="100" y="256"/>
                    </a:cubicBezTo>
                    <a:cubicBezTo>
                      <a:pt x="62" y="256"/>
                      <a:pt x="29" y="278"/>
                      <a:pt x="21" y="367"/>
                    </a:cubicBezTo>
                    <a:cubicBezTo>
                      <a:pt x="14" y="447"/>
                      <a:pt x="0" y="514"/>
                      <a:pt x="39" y="536"/>
                    </a:cubicBezTo>
                    <a:cubicBezTo>
                      <a:pt x="47" y="540"/>
                      <a:pt x="54" y="542"/>
                      <a:pt x="63" y="542"/>
                    </a:cubicBezTo>
                    <a:cubicBezTo>
                      <a:pt x="77" y="542"/>
                      <a:pt x="92" y="537"/>
                      <a:pt x="107" y="532"/>
                    </a:cubicBezTo>
                    <a:cubicBezTo>
                      <a:pt x="123" y="527"/>
                      <a:pt x="138" y="522"/>
                      <a:pt x="152" y="522"/>
                    </a:cubicBezTo>
                    <a:cubicBezTo>
                      <a:pt x="161" y="522"/>
                      <a:pt x="169" y="524"/>
                      <a:pt x="177" y="530"/>
                    </a:cubicBezTo>
                    <a:cubicBezTo>
                      <a:pt x="237" y="572"/>
                      <a:pt x="135" y="659"/>
                      <a:pt x="204" y="810"/>
                    </a:cubicBezTo>
                    <a:cubicBezTo>
                      <a:pt x="218" y="840"/>
                      <a:pt x="244" y="853"/>
                      <a:pt x="274" y="853"/>
                    </a:cubicBezTo>
                    <a:cubicBezTo>
                      <a:pt x="339" y="853"/>
                      <a:pt x="419" y="785"/>
                      <a:pt x="406" y="677"/>
                    </a:cubicBezTo>
                    <a:cubicBezTo>
                      <a:pt x="404" y="656"/>
                      <a:pt x="398" y="635"/>
                      <a:pt x="402" y="615"/>
                    </a:cubicBezTo>
                    <a:cubicBezTo>
                      <a:pt x="405" y="595"/>
                      <a:pt x="421" y="575"/>
                      <a:pt x="440" y="575"/>
                    </a:cubicBezTo>
                    <a:cubicBezTo>
                      <a:pt x="441" y="575"/>
                      <a:pt x="442" y="576"/>
                      <a:pt x="443" y="576"/>
                    </a:cubicBezTo>
                    <a:cubicBezTo>
                      <a:pt x="477" y="579"/>
                      <a:pt x="485" y="632"/>
                      <a:pt x="518" y="638"/>
                    </a:cubicBezTo>
                    <a:cubicBezTo>
                      <a:pt x="520" y="639"/>
                      <a:pt x="522" y="639"/>
                      <a:pt x="524" y="639"/>
                    </a:cubicBezTo>
                    <a:cubicBezTo>
                      <a:pt x="543" y="639"/>
                      <a:pt x="560" y="621"/>
                      <a:pt x="568" y="602"/>
                    </a:cubicBezTo>
                    <a:cubicBezTo>
                      <a:pt x="604" y="520"/>
                      <a:pt x="540" y="476"/>
                      <a:pt x="563" y="437"/>
                    </a:cubicBezTo>
                    <a:cubicBezTo>
                      <a:pt x="572" y="422"/>
                      <a:pt x="585" y="417"/>
                      <a:pt x="600" y="417"/>
                    </a:cubicBezTo>
                    <a:cubicBezTo>
                      <a:pt x="614" y="417"/>
                      <a:pt x="629" y="421"/>
                      <a:pt x="644" y="424"/>
                    </a:cubicBezTo>
                    <a:cubicBezTo>
                      <a:pt x="659" y="428"/>
                      <a:pt x="674" y="432"/>
                      <a:pt x="687" y="432"/>
                    </a:cubicBezTo>
                    <a:cubicBezTo>
                      <a:pt x="694" y="432"/>
                      <a:pt x="701" y="431"/>
                      <a:pt x="707" y="429"/>
                    </a:cubicBezTo>
                    <a:cubicBezTo>
                      <a:pt x="790" y="395"/>
                      <a:pt x="769" y="101"/>
                      <a:pt x="679" y="101"/>
                    </a:cubicBezTo>
                    <a:cubicBezTo>
                      <a:pt x="674" y="101"/>
                      <a:pt x="668" y="102"/>
                      <a:pt x="662" y="104"/>
                    </a:cubicBezTo>
                    <a:cubicBezTo>
                      <a:pt x="637" y="114"/>
                      <a:pt x="629" y="145"/>
                      <a:pt x="617" y="169"/>
                    </a:cubicBezTo>
                    <a:cubicBezTo>
                      <a:pt x="595" y="213"/>
                      <a:pt x="558" y="231"/>
                      <a:pt x="523" y="231"/>
                    </a:cubicBezTo>
                    <a:cubicBezTo>
                      <a:pt x="480" y="231"/>
                      <a:pt x="441" y="202"/>
                      <a:pt x="442" y="157"/>
                    </a:cubicBezTo>
                    <a:cubicBezTo>
                      <a:pt x="442" y="111"/>
                      <a:pt x="480" y="73"/>
                      <a:pt x="452" y="29"/>
                    </a:cubicBezTo>
                    <a:cubicBezTo>
                      <a:pt x="438" y="8"/>
                      <a:pt x="422" y="0"/>
                      <a:pt x="402"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 name="Google Shape;71;p15"/>
              <p:cNvSpPr/>
              <p:nvPr/>
            </p:nvSpPr>
            <p:spPr>
              <a:xfrm flipH="1" rot="5400000">
                <a:off x="8375952" y="-194748"/>
                <a:ext cx="488927" cy="438192"/>
              </a:xfrm>
              <a:custGeom>
                <a:rect b="b" l="l" r="r" t="t"/>
                <a:pathLst>
                  <a:path extrusionOk="0" h="120" w="134">
                    <a:moveTo>
                      <a:pt x="134" y="0"/>
                    </a:moveTo>
                    <a:cubicBezTo>
                      <a:pt x="102" y="8"/>
                      <a:pt x="37" y="18"/>
                      <a:pt x="18" y="38"/>
                    </a:cubicBezTo>
                    <a:cubicBezTo>
                      <a:pt x="2" y="54"/>
                      <a:pt x="0" y="87"/>
                      <a:pt x="2" y="120"/>
                    </a:cubicBezTo>
                    <a:cubicBezTo>
                      <a:pt x="54" y="110"/>
                      <a:pt x="102" y="74"/>
                      <a:pt x="133" y="4"/>
                    </a:cubicBezTo>
                    <a:cubicBezTo>
                      <a:pt x="133" y="3"/>
                      <a:pt x="134" y="1"/>
                      <a:pt x="134"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72" name="Google Shape;72;p15"/>
            <p:cNvGrpSpPr/>
            <p:nvPr/>
          </p:nvGrpSpPr>
          <p:grpSpPr>
            <a:xfrm>
              <a:off x="-1853643" y="2969381"/>
              <a:ext cx="4444542" cy="4275919"/>
              <a:chOff x="-1853643" y="2969381"/>
              <a:chExt cx="4444542" cy="4275919"/>
            </a:xfrm>
          </p:grpSpPr>
          <p:sp>
            <p:nvSpPr>
              <p:cNvPr id="73" name="Google Shape;73;p15"/>
              <p:cNvSpPr/>
              <p:nvPr/>
            </p:nvSpPr>
            <p:spPr>
              <a:xfrm flipH="1" rot="8823053">
                <a:off x="-707529" y="3785539"/>
                <a:ext cx="1123238" cy="1339508"/>
              </a:xfrm>
              <a:custGeom>
                <a:rect b="b" l="l" r="r" t="t"/>
                <a:pathLst>
                  <a:path extrusionOk="0" h="350" w="293">
                    <a:moveTo>
                      <a:pt x="176" y="0"/>
                    </a:moveTo>
                    <a:cubicBezTo>
                      <a:pt x="122" y="0"/>
                      <a:pt x="65" y="40"/>
                      <a:pt x="35" y="80"/>
                    </a:cubicBezTo>
                    <a:cubicBezTo>
                      <a:pt x="4" y="119"/>
                      <a:pt x="0" y="159"/>
                      <a:pt x="51" y="159"/>
                    </a:cubicBezTo>
                    <a:cubicBezTo>
                      <a:pt x="52" y="159"/>
                      <a:pt x="53" y="159"/>
                      <a:pt x="54" y="159"/>
                    </a:cubicBezTo>
                    <a:cubicBezTo>
                      <a:pt x="61" y="159"/>
                      <a:pt x="70" y="158"/>
                      <a:pt x="78" y="158"/>
                    </a:cubicBezTo>
                    <a:cubicBezTo>
                      <a:pt x="103" y="158"/>
                      <a:pt x="130" y="165"/>
                      <a:pt x="134" y="218"/>
                    </a:cubicBezTo>
                    <a:cubicBezTo>
                      <a:pt x="137" y="250"/>
                      <a:pt x="89" y="350"/>
                      <a:pt x="140" y="350"/>
                    </a:cubicBezTo>
                    <a:cubicBezTo>
                      <a:pt x="143" y="350"/>
                      <a:pt x="147" y="350"/>
                      <a:pt x="151" y="349"/>
                    </a:cubicBezTo>
                    <a:cubicBezTo>
                      <a:pt x="196" y="340"/>
                      <a:pt x="243" y="330"/>
                      <a:pt x="278" y="299"/>
                    </a:cubicBezTo>
                    <a:cubicBezTo>
                      <a:pt x="284" y="295"/>
                      <a:pt x="289" y="289"/>
                      <a:pt x="293" y="283"/>
                    </a:cubicBezTo>
                    <a:cubicBezTo>
                      <a:pt x="263" y="244"/>
                      <a:pt x="241" y="193"/>
                      <a:pt x="239" y="127"/>
                    </a:cubicBezTo>
                    <a:cubicBezTo>
                      <a:pt x="237" y="91"/>
                      <a:pt x="241" y="54"/>
                      <a:pt x="237" y="19"/>
                    </a:cubicBezTo>
                    <a:cubicBezTo>
                      <a:pt x="222" y="9"/>
                      <a:pt x="206" y="3"/>
                      <a:pt x="188" y="1"/>
                    </a:cubicBezTo>
                    <a:cubicBezTo>
                      <a:pt x="184" y="0"/>
                      <a:pt x="180" y="0"/>
                      <a:pt x="176"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 name="Google Shape;74;p15"/>
              <p:cNvSpPr/>
              <p:nvPr/>
            </p:nvSpPr>
            <p:spPr>
              <a:xfrm flipH="1" rot="8823052">
                <a:off x="-1250452" y="3547541"/>
                <a:ext cx="3048560" cy="3119600"/>
              </a:xfrm>
              <a:custGeom>
                <a:rect b="b" l="l" r="r" t="t"/>
                <a:pathLst>
                  <a:path extrusionOk="0" h="815" w="796">
                    <a:moveTo>
                      <a:pt x="158" y="0"/>
                    </a:moveTo>
                    <a:cubicBezTo>
                      <a:pt x="148" y="0"/>
                      <a:pt x="137" y="2"/>
                      <a:pt x="125" y="3"/>
                    </a:cubicBezTo>
                    <a:cubicBezTo>
                      <a:pt x="0" y="18"/>
                      <a:pt x="46" y="142"/>
                      <a:pt x="93" y="218"/>
                    </a:cubicBezTo>
                    <a:cubicBezTo>
                      <a:pt x="157" y="324"/>
                      <a:pt x="237" y="340"/>
                      <a:pt x="297" y="340"/>
                    </a:cubicBezTo>
                    <a:cubicBezTo>
                      <a:pt x="311" y="340"/>
                      <a:pt x="324" y="339"/>
                      <a:pt x="336" y="339"/>
                    </a:cubicBezTo>
                    <a:cubicBezTo>
                      <a:pt x="347" y="338"/>
                      <a:pt x="357" y="337"/>
                      <a:pt x="365" y="337"/>
                    </a:cubicBezTo>
                    <a:cubicBezTo>
                      <a:pt x="367" y="337"/>
                      <a:pt x="370" y="337"/>
                      <a:pt x="372" y="337"/>
                    </a:cubicBezTo>
                    <a:cubicBezTo>
                      <a:pt x="419" y="341"/>
                      <a:pt x="462" y="374"/>
                      <a:pt x="480" y="418"/>
                    </a:cubicBezTo>
                    <a:cubicBezTo>
                      <a:pt x="484" y="430"/>
                      <a:pt x="487" y="442"/>
                      <a:pt x="489" y="454"/>
                    </a:cubicBezTo>
                    <a:cubicBezTo>
                      <a:pt x="566" y="504"/>
                      <a:pt x="603" y="644"/>
                      <a:pt x="545" y="718"/>
                    </a:cubicBezTo>
                    <a:cubicBezTo>
                      <a:pt x="597" y="785"/>
                      <a:pt x="673" y="815"/>
                      <a:pt x="724" y="815"/>
                    </a:cubicBezTo>
                    <a:cubicBezTo>
                      <a:pt x="754" y="815"/>
                      <a:pt x="776" y="805"/>
                      <a:pt x="779" y="785"/>
                    </a:cubicBezTo>
                    <a:cubicBezTo>
                      <a:pt x="796" y="694"/>
                      <a:pt x="795" y="687"/>
                      <a:pt x="791" y="681"/>
                    </a:cubicBezTo>
                    <a:cubicBezTo>
                      <a:pt x="780" y="663"/>
                      <a:pt x="698" y="665"/>
                      <a:pt x="658" y="620"/>
                    </a:cubicBezTo>
                    <a:cubicBezTo>
                      <a:pt x="614" y="571"/>
                      <a:pt x="637" y="479"/>
                      <a:pt x="630" y="390"/>
                    </a:cubicBezTo>
                    <a:cubicBezTo>
                      <a:pt x="539" y="377"/>
                      <a:pt x="453" y="296"/>
                      <a:pt x="445" y="198"/>
                    </a:cubicBezTo>
                    <a:cubicBezTo>
                      <a:pt x="429" y="196"/>
                      <a:pt x="412" y="196"/>
                      <a:pt x="397" y="196"/>
                    </a:cubicBezTo>
                    <a:cubicBezTo>
                      <a:pt x="394" y="196"/>
                      <a:pt x="391" y="196"/>
                      <a:pt x="388" y="196"/>
                    </a:cubicBezTo>
                    <a:cubicBezTo>
                      <a:pt x="385" y="196"/>
                      <a:pt x="383" y="196"/>
                      <a:pt x="380" y="196"/>
                    </a:cubicBezTo>
                    <a:cubicBezTo>
                      <a:pt x="352" y="196"/>
                      <a:pt x="326" y="195"/>
                      <a:pt x="304" y="188"/>
                    </a:cubicBezTo>
                    <a:cubicBezTo>
                      <a:pt x="248" y="170"/>
                      <a:pt x="214" y="115"/>
                      <a:pt x="208" y="60"/>
                    </a:cubicBezTo>
                    <a:cubicBezTo>
                      <a:pt x="203" y="11"/>
                      <a:pt x="185" y="0"/>
                      <a:pt x="158"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 name="Google Shape;75;p15"/>
              <p:cNvSpPr/>
              <p:nvPr/>
            </p:nvSpPr>
            <p:spPr>
              <a:xfrm flipH="1" rot="8823053">
                <a:off x="160247" y="3720129"/>
                <a:ext cx="435739" cy="1010280"/>
              </a:xfrm>
              <a:custGeom>
                <a:rect b="b" l="l" r="r" t="t"/>
                <a:pathLst>
                  <a:path extrusionOk="0" h="264" w="114">
                    <a:moveTo>
                      <a:pt x="0" y="0"/>
                    </a:moveTo>
                    <a:cubicBezTo>
                      <a:pt x="4" y="35"/>
                      <a:pt x="0" y="72"/>
                      <a:pt x="2" y="108"/>
                    </a:cubicBezTo>
                    <a:cubicBezTo>
                      <a:pt x="4" y="174"/>
                      <a:pt x="26" y="225"/>
                      <a:pt x="56" y="264"/>
                    </a:cubicBezTo>
                    <a:cubicBezTo>
                      <a:pt x="114" y="190"/>
                      <a:pt x="77" y="50"/>
                      <a:pt x="0"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 name="Google Shape;76;p15"/>
              <p:cNvSpPr/>
              <p:nvPr/>
            </p:nvSpPr>
            <p:spPr>
              <a:xfrm flipH="1" rot="8823054">
                <a:off x="728357" y="4514237"/>
                <a:ext cx="1581573" cy="1500893"/>
              </a:xfrm>
              <a:custGeom>
                <a:rect b="b" l="l" r="r" t="t"/>
                <a:pathLst>
                  <a:path extrusionOk="0" h="392" w="413">
                    <a:moveTo>
                      <a:pt x="207" y="273"/>
                    </a:moveTo>
                    <a:cubicBezTo>
                      <a:pt x="180" y="273"/>
                      <a:pt x="153" y="264"/>
                      <a:pt x="139" y="247"/>
                    </a:cubicBezTo>
                    <a:cubicBezTo>
                      <a:pt x="124" y="227"/>
                      <a:pt x="127" y="199"/>
                      <a:pt x="132" y="175"/>
                    </a:cubicBezTo>
                    <a:cubicBezTo>
                      <a:pt x="139" y="141"/>
                      <a:pt x="179" y="119"/>
                      <a:pt x="216" y="119"/>
                    </a:cubicBezTo>
                    <a:cubicBezTo>
                      <a:pt x="230" y="119"/>
                      <a:pt x="243" y="122"/>
                      <a:pt x="254" y="130"/>
                    </a:cubicBezTo>
                    <a:cubicBezTo>
                      <a:pt x="306" y="166"/>
                      <a:pt x="300" y="268"/>
                      <a:pt x="214" y="273"/>
                    </a:cubicBezTo>
                    <a:cubicBezTo>
                      <a:pt x="211" y="273"/>
                      <a:pt x="209" y="273"/>
                      <a:pt x="207" y="273"/>
                    </a:cubicBezTo>
                    <a:moveTo>
                      <a:pt x="183" y="0"/>
                    </a:moveTo>
                    <a:cubicBezTo>
                      <a:pt x="123" y="0"/>
                      <a:pt x="60" y="31"/>
                      <a:pt x="31" y="83"/>
                    </a:cubicBezTo>
                    <a:cubicBezTo>
                      <a:pt x="8" y="122"/>
                      <a:pt x="0" y="161"/>
                      <a:pt x="3" y="198"/>
                    </a:cubicBezTo>
                    <a:cubicBezTo>
                      <a:pt x="44" y="201"/>
                      <a:pt x="86" y="212"/>
                      <a:pt x="123" y="246"/>
                    </a:cubicBezTo>
                    <a:cubicBezTo>
                      <a:pt x="169" y="288"/>
                      <a:pt x="184" y="338"/>
                      <a:pt x="188" y="390"/>
                    </a:cubicBezTo>
                    <a:cubicBezTo>
                      <a:pt x="196" y="391"/>
                      <a:pt x="205" y="392"/>
                      <a:pt x="213" y="392"/>
                    </a:cubicBezTo>
                    <a:cubicBezTo>
                      <a:pt x="276" y="392"/>
                      <a:pt x="337" y="358"/>
                      <a:pt x="374" y="273"/>
                    </a:cubicBezTo>
                    <a:cubicBezTo>
                      <a:pt x="413" y="183"/>
                      <a:pt x="389" y="135"/>
                      <a:pt x="338" y="83"/>
                    </a:cubicBezTo>
                    <a:cubicBezTo>
                      <a:pt x="313" y="57"/>
                      <a:pt x="285" y="32"/>
                      <a:pt x="253" y="16"/>
                    </a:cubicBezTo>
                    <a:cubicBezTo>
                      <a:pt x="231" y="5"/>
                      <a:pt x="207" y="0"/>
                      <a:pt x="183"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 name="Google Shape;77;p15"/>
              <p:cNvSpPr/>
              <p:nvPr/>
            </p:nvSpPr>
            <p:spPr>
              <a:xfrm flipH="1" rot="8823053">
                <a:off x="604410" y="4813819"/>
                <a:ext cx="708480" cy="735922"/>
              </a:xfrm>
              <a:custGeom>
                <a:rect b="b" l="l" r="r" t="t"/>
                <a:pathLst>
                  <a:path extrusionOk="0" h="192" w="185">
                    <a:moveTo>
                      <a:pt x="0" y="0"/>
                    </a:moveTo>
                    <a:cubicBezTo>
                      <a:pt x="8" y="98"/>
                      <a:pt x="94" y="179"/>
                      <a:pt x="185" y="192"/>
                    </a:cubicBezTo>
                    <a:cubicBezTo>
                      <a:pt x="181" y="140"/>
                      <a:pt x="166" y="90"/>
                      <a:pt x="120" y="48"/>
                    </a:cubicBezTo>
                    <a:cubicBezTo>
                      <a:pt x="83" y="14"/>
                      <a:pt x="41" y="3"/>
                      <a:pt x="0"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8" name="Shape 78"/>
        <p:cNvGrpSpPr/>
        <p:nvPr/>
      </p:nvGrpSpPr>
      <p:grpSpPr>
        <a:xfrm>
          <a:off x="0" y="0"/>
          <a:ext cx="0" cy="0"/>
          <a:chOff x="0" y="0"/>
          <a:chExt cx="0" cy="0"/>
        </a:xfrm>
      </p:grpSpPr>
      <p:sp>
        <p:nvSpPr>
          <p:cNvPr id="79" name="Google Shape;79;p1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3300"/>
              <a:buNone/>
              <a:defRPr/>
            </a:lvl1pPr>
            <a:lvl2pPr lvl="1">
              <a:lnSpc>
                <a:spcPct val="100000"/>
              </a:lnSpc>
              <a:spcBef>
                <a:spcPts val="0"/>
              </a:spcBef>
              <a:spcAft>
                <a:spcPts val="0"/>
              </a:spcAft>
              <a:buSzPts val="3300"/>
              <a:buNone/>
              <a:defRPr/>
            </a:lvl2pPr>
            <a:lvl3pPr lvl="2">
              <a:lnSpc>
                <a:spcPct val="100000"/>
              </a:lnSpc>
              <a:spcBef>
                <a:spcPts val="0"/>
              </a:spcBef>
              <a:spcAft>
                <a:spcPts val="0"/>
              </a:spcAft>
              <a:buSzPts val="3300"/>
              <a:buNone/>
              <a:defRPr/>
            </a:lvl3pPr>
            <a:lvl4pPr lvl="3">
              <a:lnSpc>
                <a:spcPct val="100000"/>
              </a:lnSpc>
              <a:spcBef>
                <a:spcPts val="0"/>
              </a:spcBef>
              <a:spcAft>
                <a:spcPts val="0"/>
              </a:spcAft>
              <a:buSzPts val="3300"/>
              <a:buNone/>
              <a:defRPr/>
            </a:lvl4pPr>
            <a:lvl5pPr lvl="4">
              <a:lnSpc>
                <a:spcPct val="100000"/>
              </a:lnSpc>
              <a:spcBef>
                <a:spcPts val="0"/>
              </a:spcBef>
              <a:spcAft>
                <a:spcPts val="0"/>
              </a:spcAft>
              <a:buSzPts val="3300"/>
              <a:buNone/>
              <a:defRPr/>
            </a:lvl5pPr>
            <a:lvl6pPr lvl="5">
              <a:lnSpc>
                <a:spcPct val="100000"/>
              </a:lnSpc>
              <a:spcBef>
                <a:spcPts val="0"/>
              </a:spcBef>
              <a:spcAft>
                <a:spcPts val="0"/>
              </a:spcAft>
              <a:buSzPts val="3300"/>
              <a:buNone/>
              <a:defRPr/>
            </a:lvl6pPr>
            <a:lvl7pPr lvl="6">
              <a:lnSpc>
                <a:spcPct val="100000"/>
              </a:lnSpc>
              <a:spcBef>
                <a:spcPts val="0"/>
              </a:spcBef>
              <a:spcAft>
                <a:spcPts val="0"/>
              </a:spcAft>
              <a:buSzPts val="3300"/>
              <a:buNone/>
              <a:defRPr/>
            </a:lvl7pPr>
            <a:lvl8pPr lvl="7">
              <a:lnSpc>
                <a:spcPct val="100000"/>
              </a:lnSpc>
              <a:spcBef>
                <a:spcPts val="0"/>
              </a:spcBef>
              <a:spcAft>
                <a:spcPts val="0"/>
              </a:spcAft>
              <a:buSzPts val="3300"/>
              <a:buNone/>
              <a:defRPr/>
            </a:lvl8pPr>
            <a:lvl9pPr lvl="8">
              <a:lnSpc>
                <a:spcPct val="100000"/>
              </a:lnSpc>
              <a:spcBef>
                <a:spcPts val="0"/>
              </a:spcBef>
              <a:spcAft>
                <a:spcPts val="0"/>
              </a:spcAft>
              <a:buSzPts val="3300"/>
              <a:buNone/>
              <a:defRPr/>
            </a:lvl9pPr>
          </a:lstStyle>
          <a:p/>
        </p:txBody>
      </p:sp>
      <p:sp>
        <p:nvSpPr>
          <p:cNvPr id="80" name="Google Shape;80;p16"/>
          <p:cNvSpPr txBox="1"/>
          <p:nvPr>
            <p:ph idx="1" type="body"/>
          </p:nvPr>
        </p:nvSpPr>
        <p:spPr>
          <a:xfrm>
            <a:off x="720000" y="1152475"/>
            <a:ext cx="7704000" cy="10605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a:lvl1pPr>
            <a:lvl2pPr indent="-304800" lvl="1" marL="914400">
              <a:lnSpc>
                <a:spcPct val="100000"/>
              </a:lnSpc>
              <a:spcBef>
                <a:spcPts val="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1" name="Shape 81"/>
        <p:cNvGrpSpPr/>
        <p:nvPr/>
      </p:nvGrpSpPr>
      <p:grpSpPr>
        <a:xfrm>
          <a:off x="0" y="0"/>
          <a:ext cx="0" cy="0"/>
          <a:chOff x="0" y="0"/>
          <a:chExt cx="0" cy="0"/>
        </a:xfrm>
      </p:grpSpPr>
      <p:sp>
        <p:nvSpPr>
          <p:cNvPr id="82" name="Google Shape;82;p17"/>
          <p:cNvSpPr txBox="1"/>
          <p:nvPr>
            <p:ph idx="1" type="subTitle"/>
          </p:nvPr>
        </p:nvSpPr>
        <p:spPr>
          <a:xfrm>
            <a:off x="974710" y="2117725"/>
            <a:ext cx="3322800" cy="4560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83" name="Google Shape;83;p17"/>
          <p:cNvSpPr txBox="1"/>
          <p:nvPr>
            <p:ph idx="2" type="subTitle"/>
          </p:nvPr>
        </p:nvSpPr>
        <p:spPr>
          <a:xfrm>
            <a:off x="4846489" y="2117725"/>
            <a:ext cx="3322800" cy="4560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84" name="Google Shape;84;p17"/>
          <p:cNvSpPr txBox="1"/>
          <p:nvPr>
            <p:ph idx="3" type="subTitle"/>
          </p:nvPr>
        </p:nvSpPr>
        <p:spPr>
          <a:xfrm>
            <a:off x="974700" y="2501350"/>
            <a:ext cx="3322800" cy="1418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85" name="Google Shape;85;p17"/>
          <p:cNvSpPr txBox="1"/>
          <p:nvPr>
            <p:ph idx="4" type="subTitle"/>
          </p:nvPr>
        </p:nvSpPr>
        <p:spPr>
          <a:xfrm>
            <a:off x="4846490" y="2501350"/>
            <a:ext cx="3322800" cy="1418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86" name="Google Shape;86;p1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300"/>
              <a:buNone/>
              <a:defRPr/>
            </a:lvl1pPr>
            <a:lvl2pPr lvl="1">
              <a:spcBef>
                <a:spcPts val="0"/>
              </a:spcBef>
              <a:spcAft>
                <a:spcPts val="0"/>
              </a:spcAft>
              <a:buSzPts val="3300"/>
              <a:buNone/>
              <a:defRPr/>
            </a:lvl2pPr>
            <a:lvl3pPr lvl="2">
              <a:spcBef>
                <a:spcPts val="0"/>
              </a:spcBef>
              <a:spcAft>
                <a:spcPts val="0"/>
              </a:spcAft>
              <a:buSzPts val="3300"/>
              <a:buNone/>
              <a:defRPr/>
            </a:lvl3pPr>
            <a:lvl4pPr lvl="3">
              <a:spcBef>
                <a:spcPts val="0"/>
              </a:spcBef>
              <a:spcAft>
                <a:spcPts val="0"/>
              </a:spcAft>
              <a:buSzPts val="3300"/>
              <a:buNone/>
              <a:defRPr/>
            </a:lvl4pPr>
            <a:lvl5pPr lvl="4">
              <a:spcBef>
                <a:spcPts val="0"/>
              </a:spcBef>
              <a:spcAft>
                <a:spcPts val="0"/>
              </a:spcAft>
              <a:buSzPts val="3300"/>
              <a:buNone/>
              <a:defRPr/>
            </a:lvl5pPr>
            <a:lvl6pPr lvl="5">
              <a:spcBef>
                <a:spcPts val="0"/>
              </a:spcBef>
              <a:spcAft>
                <a:spcPts val="0"/>
              </a:spcAft>
              <a:buSzPts val="3300"/>
              <a:buNone/>
              <a:defRPr/>
            </a:lvl6pPr>
            <a:lvl7pPr lvl="6">
              <a:spcBef>
                <a:spcPts val="0"/>
              </a:spcBef>
              <a:spcAft>
                <a:spcPts val="0"/>
              </a:spcAft>
              <a:buSzPts val="3300"/>
              <a:buNone/>
              <a:defRPr/>
            </a:lvl7pPr>
            <a:lvl8pPr lvl="7">
              <a:spcBef>
                <a:spcPts val="0"/>
              </a:spcBef>
              <a:spcAft>
                <a:spcPts val="0"/>
              </a:spcAft>
              <a:buSzPts val="3300"/>
              <a:buNone/>
              <a:defRPr/>
            </a:lvl8pPr>
            <a:lvl9pPr lvl="8">
              <a:spcBef>
                <a:spcPts val="0"/>
              </a:spcBef>
              <a:spcAft>
                <a:spcPts val="0"/>
              </a:spcAft>
              <a:buSzPts val="3300"/>
              <a:buNone/>
              <a:defRPr/>
            </a:lvl9pPr>
          </a:lstStyle>
          <a:p/>
        </p:txBody>
      </p:sp>
      <p:grpSp>
        <p:nvGrpSpPr>
          <p:cNvPr id="87" name="Google Shape;87;p17"/>
          <p:cNvGrpSpPr/>
          <p:nvPr/>
        </p:nvGrpSpPr>
        <p:grpSpPr>
          <a:xfrm>
            <a:off x="-738650" y="-1989925"/>
            <a:ext cx="11839706" cy="8526270"/>
            <a:chOff x="-738650" y="-1989925"/>
            <a:chExt cx="11839706" cy="8526270"/>
          </a:xfrm>
        </p:grpSpPr>
        <p:grpSp>
          <p:nvGrpSpPr>
            <p:cNvPr id="88" name="Google Shape;88;p17"/>
            <p:cNvGrpSpPr/>
            <p:nvPr/>
          </p:nvGrpSpPr>
          <p:grpSpPr>
            <a:xfrm>
              <a:off x="-738650" y="-1989925"/>
              <a:ext cx="2690650" cy="2928150"/>
              <a:chOff x="-738650" y="-1989925"/>
              <a:chExt cx="2690650" cy="2928150"/>
            </a:xfrm>
          </p:grpSpPr>
          <p:sp>
            <p:nvSpPr>
              <p:cNvPr id="89" name="Google Shape;89;p17"/>
              <p:cNvSpPr/>
              <p:nvPr/>
            </p:nvSpPr>
            <p:spPr>
              <a:xfrm flipH="1">
                <a:off x="-398079" y="146163"/>
                <a:ext cx="901669" cy="792062"/>
              </a:xfrm>
              <a:custGeom>
                <a:rect b="b" l="l" r="r" t="t"/>
                <a:pathLst>
                  <a:path extrusionOk="0" h="256" w="291">
                    <a:moveTo>
                      <a:pt x="205" y="0"/>
                    </a:moveTo>
                    <a:cubicBezTo>
                      <a:pt x="147" y="32"/>
                      <a:pt x="73" y="55"/>
                      <a:pt x="0" y="71"/>
                    </a:cubicBezTo>
                    <a:cubicBezTo>
                      <a:pt x="6" y="114"/>
                      <a:pt x="15" y="156"/>
                      <a:pt x="29" y="197"/>
                    </a:cubicBezTo>
                    <a:cubicBezTo>
                      <a:pt x="41" y="232"/>
                      <a:pt x="53" y="256"/>
                      <a:pt x="74" y="256"/>
                    </a:cubicBezTo>
                    <a:cubicBezTo>
                      <a:pt x="101" y="256"/>
                      <a:pt x="145" y="217"/>
                      <a:pt x="229" y="114"/>
                    </a:cubicBezTo>
                    <a:cubicBezTo>
                      <a:pt x="246" y="94"/>
                      <a:pt x="291" y="53"/>
                      <a:pt x="269" y="29"/>
                    </a:cubicBezTo>
                    <a:cubicBezTo>
                      <a:pt x="260" y="19"/>
                      <a:pt x="236" y="9"/>
                      <a:pt x="205"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 name="Google Shape;90;p17"/>
              <p:cNvSpPr/>
              <p:nvPr/>
            </p:nvSpPr>
            <p:spPr>
              <a:xfrm flipH="1">
                <a:off x="-738650" y="-1989925"/>
                <a:ext cx="2690650" cy="2420554"/>
              </a:xfrm>
              <a:custGeom>
                <a:rect b="b" l="l" r="r" t="t"/>
                <a:pathLst>
                  <a:path extrusionOk="0" h="782" w="869">
                    <a:moveTo>
                      <a:pt x="549" y="0"/>
                    </a:moveTo>
                    <a:cubicBezTo>
                      <a:pt x="424" y="0"/>
                      <a:pt x="273" y="33"/>
                      <a:pt x="163" y="72"/>
                    </a:cubicBezTo>
                    <a:cubicBezTo>
                      <a:pt x="64" y="107"/>
                      <a:pt x="0" y="157"/>
                      <a:pt x="23" y="258"/>
                    </a:cubicBezTo>
                    <a:cubicBezTo>
                      <a:pt x="95" y="576"/>
                      <a:pt x="559" y="405"/>
                      <a:pt x="618" y="499"/>
                    </a:cubicBezTo>
                    <a:cubicBezTo>
                      <a:pt x="635" y="527"/>
                      <a:pt x="612" y="565"/>
                      <a:pt x="582" y="576"/>
                    </a:cubicBezTo>
                    <a:cubicBezTo>
                      <a:pt x="570" y="581"/>
                      <a:pt x="556" y="583"/>
                      <a:pt x="543" y="583"/>
                    </a:cubicBezTo>
                    <a:cubicBezTo>
                      <a:pt x="524" y="583"/>
                      <a:pt x="505" y="580"/>
                      <a:pt x="487" y="577"/>
                    </a:cubicBezTo>
                    <a:cubicBezTo>
                      <a:pt x="450" y="571"/>
                      <a:pt x="323" y="556"/>
                      <a:pt x="235" y="556"/>
                    </a:cubicBezTo>
                    <a:cubicBezTo>
                      <a:pt x="198" y="556"/>
                      <a:pt x="168" y="559"/>
                      <a:pt x="154" y="566"/>
                    </a:cubicBezTo>
                    <a:cubicBezTo>
                      <a:pt x="77" y="605"/>
                      <a:pt x="87" y="748"/>
                      <a:pt x="233" y="778"/>
                    </a:cubicBezTo>
                    <a:cubicBezTo>
                      <a:pt x="247" y="780"/>
                      <a:pt x="265" y="782"/>
                      <a:pt x="287" y="782"/>
                    </a:cubicBezTo>
                    <a:cubicBezTo>
                      <a:pt x="336" y="782"/>
                      <a:pt x="401" y="775"/>
                      <a:pt x="468" y="761"/>
                    </a:cubicBezTo>
                    <a:cubicBezTo>
                      <a:pt x="465" y="743"/>
                      <a:pt x="463" y="725"/>
                      <a:pt x="460" y="707"/>
                    </a:cubicBezTo>
                    <a:cubicBezTo>
                      <a:pt x="456" y="675"/>
                      <a:pt x="463" y="660"/>
                      <a:pt x="498" y="660"/>
                    </a:cubicBezTo>
                    <a:cubicBezTo>
                      <a:pt x="499" y="660"/>
                      <a:pt x="499" y="660"/>
                      <a:pt x="500" y="660"/>
                    </a:cubicBezTo>
                    <a:cubicBezTo>
                      <a:pt x="539" y="661"/>
                      <a:pt x="617" y="673"/>
                      <a:pt x="673" y="690"/>
                    </a:cubicBezTo>
                    <a:cubicBezTo>
                      <a:pt x="685" y="683"/>
                      <a:pt x="696" y="677"/>
                      <a:pt x="706" y="670"/>
                    </a:cubicBezTo>
                    <a:cubicBezTo>
                      <a:pt x="869" y="556"/>
                      <a:pt x="772" y="375"/>
                      <a:pt x="566" y="328"/>
                    </a:cubicBezTo>
                    <a:cubicBezTo>
                      <a:pt x="348" y="278"/>
                      <a:pt x="207" y="336"/>
                      <a:pt x="199" y="264"/>
                    </a:cubicBezTo>
                    <a:cubicBezTo>
                      <a:pt x="192" y="205"/>
                      <a:pt x="282" y="188"/>
                      <a:pt x="386" y="188"/>
                    </a:cubicBezTo>
                    <a:cubicBezTo>
                      <a:pt x="480" y="188"/>
                      <a:pt x="586" y="202"/>
                      <a:pt x="642" y="213"/>
                    </a:cubicBezTo>
                    <a:cubicBezTo>
                      <a:pt x="660" y="217"/>
                      <a:pt x="677" y="219"/>
                      <a:pt x="691" y="219"/>
                    </a:cubicBezTo>
                    <a:cubicBezTo>
                      <a:pt x="735" y="219"/>
                      <a:pt x="760" y="200"/>
                      <a:pt x="759" y="143"/>
                    </a:cubicBezTo>
                    <a:cubicBezTo>
                      <a:pt x="758" y="66"/>
                      <a:pt x="724" y="15"/>
                      <a:pt x="613" y="3"/>
                    </a:cubicBezTo>
                    <a:cubicBezTo>
                      <a:pt x="593" y="1"/>
                      <a:pt x="571" y="0"/>
                      <a:pt x="549"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 name="Google Shape;91;p17"/>
              <p:cNvSpPr/>
              <p:nvPr/>
            </p:nvSpPr>
            <p:spPr>
              <a:xfrm flipH="1">
                <a:off x="-130578" y="52212"/>
                <a:ext cx="670705" cy="313171"/>
              </a:xfrm>
              <a:custGeom>
                <a:rect b="b" l="l" r="r" t="t"/>
                <a:pathLst>
                  <a:path extrusionOk="0" h="101" w="217">
                    <a:moveTo>
                      <a:pt x="42" y="0"/>
                    </a:moveTo>
                    <a:cubicBezTo>
                      <a:pt x="7" y="0"/>
                      <a:pt x="0" y="15"/>
                      <a:pt x="4" y="47"/>
                    </a:cubicBezTo>
                    <a:cubicBezTo>
                      <a:pt x="7" y="65"/>
                      <a:pt x="9" y="83"/>
                      <a:pt x="12" y="101"/>
                    </a:cubicBezTo>
                    <a:cubicBezTo>
                      <a:pt x="85" y="85"/>
                      <a:pt x="159" y="62"/>
                      <a:pt x="217" y="30"/>
                    </a:cubicBezTo>
                    <a:cubicBezTo>
                      <a:pt x="161" y="13"/>
                      <a:pt x="83" y="1"/>
                      <a:pt x="44" y="0"/>
                    </a:cubicBezTo>
                    <a:cubicBezTo>
                      <a:pt x="43" y="0"/>
                      <a:pt x="43" y="0"/>
                      <a:pt x="42"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92" name="Google Shape;92;p17"/>
            <p:cNvGrpSpPr/>
            <p:nvPr/>
          </p:nvGrpSpPr>
          <p:grpSpPr>
            <a:xfrm>
              <a:off x="3311470" y="4283324"/>
              <a:ext cx="2864355" cy="2253021"/>
              <a:chOff x="3311470" y="4283324"/>
              <a:chExt cx="2864355" cy="2253021"/>
            </a:xfrm>
          </p:grpSpPr>
          <p:sp>
            <p:nvSpPr>
              <p:cNvPr id="93" name="Google Shape;93;p17"/>
              <p:cNvSpPr/>
              <p:nvPr/>
            </p:nvSpPr>
            <p:spPr>
              <a:xfrm rot="5232444">
                <a:off x="4192762" y="4752656"/>
                <a:ext cx="1954860" cy="1230925"/>
              </a:xfrm>
              <a:custGeom>
                <a:rect b="b" l="l" r="r" t="t"/>
                <a:pathLst>
                  <a:path extrusionOk="0" h="354" w="562">
                    <a:moveTo>
                      <a:pt x="334" y="0"/>
                    </a:moveTo>
                    <a:cubicBezTo>
                      <a:pt x="302" y="0"/>
                      <a:pt x="271" y="4"/>
                      <a:pt x="247" y="9"/>
                    </a:cubicBezTo>
                    <a:cubicBezTo>
                      <a:pt x="118" y="39"/>
                      <a:pt x="0" y="162"/>
                      <a:pt x="17" y="260"/>
                    </a:cubicBezTo>
                    <a:cubicBezTo>
                      <a:pt x="24" y="302"/>
                      <a:pt x="50" y="332"/>
                      <a:pt x="83" y="354"/>
                    </a:cubicBezTo>
                    <a:cubicBezTo>
                      <a:pt x="100" y="350"/>
                      <a:pt x="115" y="345"/>
                      <a:pt x="110" y="331"/>
                    </a:cubicBezTo>
                    <a:cubicBezTo>
                      <a:pt x="104" y="318"/>
                      <a:pt x="85" y="317"/>
                      <a:pt x="76" y="309"/>
                    </a:cubicBezTo>
                    <a:cubicBezTo>
                      <a:pt x="37" y="280"/>
                      <a:pt x="4" y="197"/>
                      <a:pt x="45" y="174"/>
                    </a:cubicBezTo>
                    <a:cubicBezTo>
                      <a:pt x="52" y="170"/>
                      <a:pt x="59" y="168"/>
                      <a:pt x="68" y="168"/>
                    </a:cubicBezTo>
                    <a:cubicBezTo>
                      <a:pt x="102" y="168"/>
                      <a:pt x="148" y="198"/>
                      <a:pt x="172" y="238"/>
                    </a:cubicBezTo>
                    <a:cubicBezTo>
                      <a:pt x="175" y="243"/>
                      <a:pt x="181" y="265"/>
                      <a:pt x="186" y="267"/>
                    </a:cubicBezTo>
                    <a:cubicBezTo>
                      <a:pt x="187" y="268"/>
                      <a:pt x="188" y="268"/>
                      <a:pt x="189" y="268"/>
                    </a:cubicBezTo>
                    <a:cubicBezTo>
                      <a:pt x="211" y="268"/>
                      <a:pt x="199" y="181"/>
                      <a:pt x="202" y="164"/>
                    </a:cubicBezTo>
                    <a:cubicBezTo>
                      <a:pt x="208" y="128"/>
                      <a:pt x="223" y="113"/>
                      <a:pt x="240" y="113"/>
                    </a:cubicBezTo>
                    <a:cubicBezTo>
                      <a:pt x="262" y="113"/>
                      <a:pt x="287" y="140"/>
                      <a:pt x="298" y="179"/>
                    </a:cubicBezTo>
                    <a:cubicBezTo>
                      <a:pt x="303" y="197"/>
                      <a:pt x="299" y="256"/>
                      <a:pt x="315" y="264"/>
                    </a:cubicBezTo>
                    <a:cubicBezTo>
                      <a:pt x="316" y="265"/>
                      <a:pt x="317" y="265"/>
                      <a:pt x="319" y="265"/>
                    </a:cubicBezTo>
                    <a:cubicBezTo>
                      <a:pt x="332" y="265"/>
                      <a:pt x="347" y="232"/>
                      <a:pt x="366" y="199"/>
                    </a:cubicBezTo>
                    <a:cubicBezTo>
                      <a:pt x="384" y="166"/>
                      <a:pt x="406" y="134"/>
                      <a:pt x="434" y="134"/>
                    </a:cubicBezTo>
                    <a:cubicBezTo>
                      <a:pt x="439" y="134"/>
                      <a:pt x="444" y="135"/>
                      <a:pt x="449" y="137"/>
                    </a:cubicBezTo>
                    <a:cubicBezTo>
                      <a:pt x="518" y="165"/>
                      <a:pt x="434" y="260"/>
                      <a:pt x="425" y="314"/>
                    </a:cubicBezTo>
                    <a:cubicBezTo>
                      <a:pt x="504" y="218"/>
                      <a:pt x="562" y="90"/>
                      <a:pt x="477" y="32"/>
                    </a:cubicBezTo>
                    <a:cubicBezTo>
                      <a:pt x="442" y="9"/>
                      <a:pt x="387" y="0"/>
                      <a:pt x="334"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 name="Google Shape;94;p17"/>
              <p:cNvSpPr/>
              <p:nvPr/>
            </p:nvSpPr>
            <p:spPr>
              <a:xfrm rot="5232446">
                <a:off x="2933937" y="4744549"/>
                <a:ext cx="2190793" cy="1330571"/>
              </a:xfrm>
              <a:custGeom>
                <a:rect b="b" l="l" r="r" t="t"/>
                <a:pathLst>
                  <a:path extrusionOk="0" h="383" w="630">
                    <a:moveTo>
                      <a:pt x="463" y="0"/>
                    </a:moveTo>
                    <a:cubicBezTo>
                      <a:pt x="452" y="14"/>
                      <a:pt x="439" y="27"/>
                      <a:pt x="427" y="40"/>
                    </a:cubicBezTo>
                    <a:cubicBezTo>
                      <a:pt x="376" y="92"/>
                      <a:pt x="336" y="109"/>
                      <a:pt x="300" y="109"/>
                    </a:cubicBezTo>
                    <a:cubicBezTo>
                      <a:pt x="273" y="109"/>
                      <a:pt x="248" y="99"/>
                      <a:pt x="222" y="89"/>
                    </a:cubicBezTo>
                    <a:cubicBezTo>
                      <a:pt x="190" y="77"/>
                      <a:pt x="152" y="62"/>
                      <a:pt x="121" y="40"/>
                    </a:cubicBezTo>
                    <a:cubicBezTo>
                      <a:pt x="108" y="43"/>
                      <a:pt x="93" y="45"/>
                      <a:pt x="84" y="49"/>
                    </a:cubicBezTo>
                    <a:cubicBezTo>
                      <a:pt x="9" y="79"/>
                      <a:pt x="0" y="147"/>
                      <a:pt x="84" y="147"/>
                    </a:cubicBezTo>
                    <a:cubicBezTo>
                      <a:pt x="85" y="147"/>
                      <a:pt x="87" y="147"/>
                      <a:pt x="88" y="147"/>
                    </a:cubicBezTo>
                    <a:cubicBezTo>
                      <a:pt x="102" y="147"/>
                      <a:pt x="143" y="132"/>
                      <a:pt x="165" y="132"/>
                    </a:cubicBezTo>
                    <a:cubicBezTo>
                      <a:pt x="173" y="132"/>
                      <a:pt x="178" y="134"/>
                      <a:pt x="178" y="139"/>
                    </a:cubicBezTo>
                    <a:cubicBezTo>
                      <a:pt x="179" y="150"/>
                      <a:pt x="165" y="155"/>
                      <a:pt x="160" y="161"/>
                    </a:cubicBezTo>
                    <a:cubicBezTo>
                      <a:pt x="106" y="232"/>
                      <a:pt x="93" y="307"/>
                      <a:pt x="129" y="307"/>
                    </a:cubicBezTo>
                    <a:cubicBezTo>
                      <a:pt x="133" y="307"/>
                      <a:pt x="137" y="306"/>
                      <a:pt x="142" y="304"/>
                    </a:cubicBezTo>
                    <a:cubicBezTo>
                      <a:pt x="181" y="291"/>
                      <a:pt x="209" y="238"/>
                      <a:pt x="252" y="235"/>
                    </a:cubicBezTo>
                    <a:cubicBezTo>
                      <a:pt x="253" y="235"/>
                      <a:pt x="254" y="235"/>
                      <a:pt x="254" y="235"/>
                    </a:cubicBezTo>
                    <a:cubicBezTo>
                      <a:pt x="301" y="235"/>
                      <a:pt x="325" y="340"/>
                      <a:pt x="354" y="372"/>
                    </a:cubicBezTo>
                    <a:cubicBezTo>
                      <a:pt x="362" y="380"/>
                      <a:pt x="369" y="383"/>
                      <a:pt x="374" y="383"/>
                    </a:cubicBezTo>
                    <a:cubicBezTo>
                      <a:pt x="392" y="383"/>
                      <a:pt x="400" y="351"/>
                      <a:pt x="402" y="331"/>
                    </a:cubicBezTo>
                    <a:cubicBezTo>
                      <a:pt x="405" y="311"/>
                      <a:pt x="397" y="288"/>
                      <a:pt x="399" y="271"/>
                    </a:cubicBezTo>
                    <a:cubicBezTo>
                      <a:pt x="401" y="255"/>
                      <a:pt x="407" y="249"/>
                      <a:pt x="416" y="249"/>
                    </a:cubicBezTo>
                    <a:cubicBezTo>
                      <a:pt x="431" y="249"/>
                      <a:pt x="453" y="269"/>
                      <a:pt x="470" y="276"/>
                    </a:cubicBezTo>
                    <a:cubicBezTo>
                      <a:pt x="484" y="281"/>
                      <a:pt x="515" y="294"/>
                      <a:pt x="540" y="294"/>
                    </a:cubicBezTo>
                    <a:cubicBezTo>
                      <a:pt x="554" y="294"/>
                      <a:pt x="565" y="290"/>
                      <a:pt x="570" y="278"/>
                    </a:cubicBezTo>
                    <a:cubicBezTo>
                      <a:pt x="588" y="237"/>
                      <a:pt x="488" y="187"/>
                      <a:pt x="487" y="151"/>
                    </a:cubicBezTo>
                    <a:cubicBezTo>
                      <a:pt x="534" y="146"/>
                      <a:pt x="583" y="146"/>
                      <a:pt x="610" y="96"/>
                    </a:cubicBezTo>
                    <a:cubicBezTo>
                      <a:pt x="630" y="60"/>
                      <a:pt x="568" y="39"/>
                      <a:pt x="527" y="37"/>
                    </a:cubicBezTo>
                    <a:cubicBezTo>
                      <a:pt x="525" y="37"/>
                      <a:pt x="524" y="37"/>
                      <a:pt x="522" y="37"/>
                    </a:cubicBezTo>
                    <a:cubicBezTo>
                      <a:pt x="519" y="37"/>
                      <a:pt x="515" y="37"/>
                      <a:pt x="512" y="37"/>
                    </a:cubicBezTo>
                    <a:cubicBezTo>
                      <a:pt x="508" y="38"/>
                      <a:pt x="504" y="38"/>
                      <a:pt x="501" y="38"/>
                    </a:cubicBezTo>
                    <a:cubicBezTo>
                      <a:pt x="488" y="38"/>
                      <a:pt x="476" y="36"/>
                      <a:pt x="468" y="25"/>
                    </a:cubicBezTo>
                    <a:cubicBezTo>
                      <a:pt x="462" y="19"/>
                      <a:pt x="461" y="10"/>
                      <a:pt x="463"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5" name="Google Shape;95;p17"/>
              <p:cNvSpPr/>
              <p:nvPr/>
            </p:nvSpPr>
            <p:spPr>
              <a:xfrm rot="5232443">
                <a:off x="3957448" y="4774719"/>
                <a:ext cx="1787803" cy="1077061"/>
              </a:xfrm>
              <a:custGeom>
                <a:rect b="b" l="l" r="r" t="t"/>
                <a:pathLst>
                  <a:path extrusionOk="0" h="310" w="514">
                    <a:moveTo>
                      <a:pt x="236" y="0"/>
                    </a:moveTo>
                    <a:cubicBezTo>
                      <a:pt x="219" y="0"/>
                      <a:pt x="204" y="15"/>
                      <a:pt x="198" y="51"/>
                    </a:cubicBezTo>
                    <a:cubicBezTo>
                      <a:pt x="195" y="68"/>
                      <a:pt x="207" y="155"/>
                      <a:pt x="185" y="155"/>
                    </a:cubicBezTo>
                    <a:cubicBezTo>
                      <a:pt x="184" y="155"/>
                      <a:pt x="183" y="155"/>
                      <a:pt x="182" y="154"/>
                    </a:cubicBezTo>
                    <a:cubicBezTo>
                      <a:pt x="177" y="152"/>
                      <a:pt x="171" y="130"/>
                      <a:pt x="168" y="125"/>
                    </a:cubicBezTo>
                    <a:cubicBezTo>
                      <a:pt x="144" y="85"/>
                      <a:pt x="98" y="55"/>
                      <a:pt x="64" y="55"/>
                    </a:cubicBezTo>
                    <a:cubicBezTo>
                      <a:pt x="55" y="55"/>
                      <a:pt x="48" y="57"/>
                      <a:pt x="41" y="61"/>
                    </a:cubicBezTo>
                    <a:cubicBezTo>
                      <a:pt x="0" y="84"/>
                      <a:pt x="33" y="167"/>
                      <a:pt x="72" y="196"/>
                    </a:cubicBezTo>
                    <a:cubicBezTo>
                      <a:pt x="81" y="204"/>
                      <a:pt x="100" y="205"/>
                      <a:pt x="106" y="218"/>
                    </a:cubicBezTo>
                    <a:cubicBezTo>
                      <a:pt x="111" y="232"/>
                      <a:pt x="96" y="237"/>
                      <a:pt x="79" y="241"/>
                    </a:cubicBezTo>
                    <a:cubicBezTo>
                      <a:pt x="110" y="263"/>
                      <a:pt x="148" y="278"/>
                      <a:pt x="180" y="290"/>
                    </a:cubicBezTo>
                    <a:cubicBezTo>
                      <a:pt x="206" y="300"/>
                      <a:pt x="231" y="310"/>
                      <a:pt x="258" y="310"/>
                    </a:cubicBezTo>
                    <a:cubicBezTo>
                      <a:pt x="294" y="310"/>
                      <a:pt x="334" y="293"/>
                      <a:pt x="385" y="241"/>
                    </a:cubicBezTo>
                    <a:cubicBezTo>
                      <a:pt x="397" y="228"/>
                      <a:pt x="410" y="215"/>
                      <a:pt x="421" y="201"/>
                    </a:cubicBezTo>
                    <a:cubicBezTo>
                      <a:pt x="430" y="147"/>
                      <a:pt x="514" y="52"/>
                      <a:pt x="445" y="24"/>
                    </a:cubicBezTo>
                    <a:cubicBezTo>
                      <a:pt x="440" y="22"/>
                      <a:pt x="435" y="21"/>
                      <a:pt x="430" y="21"/>
                    </a:cubicBezTo>
                    <a:cubicBezTo>
                      <a:pt x="402" y="21"/>
                      <a:pt x="380" y="53"/>
                      <a:pt x="362" y="86"/>
                    </a:cubicBezTo>
                    <a:cubicBezTo>
                      <a:pt x="343" y="119"/>
                      <a:pt x="328" y="152"/>
                      <a:pt x="315" y="152"/>
                    </a:cubicBezTo>
                    <a:cubicBezTo>
                      <a:pt x="313" y="152"/>
                      <a:pt x="312" y="152"/>
                      <a:pt x="311" y="151"/>
                    </a:cubicBezTo>
                    <a:cubicBezTo>
                      <a:pt x="295" y="143"/>
                      <a:pt x="299" y="84"/>
                      <a:pt x="294" y="66"/>
                    </a:cubicBezTo>
                    <a:cubicBezTo>
                      <a:pt x="283" y="27"/>
                      <a:pt x="258" y="0"/>
                      <a:pt x="236"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 name="Google Shape;96;p17"/>
              <p:cNvSpPr/>
              <p:nvPr/>
            </p:nvSpPr>
            <p:spPr>
              <a:xfrm>
                <a:off x="5832545" y="4608502"/>
                <a:ext cx="343279" cy="310983"/>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97" name="Google Shape;97;p17"/>
            <p:cNvSpPr/>
            <p:nvPr/>
          </p:nvSpPr>
          <p:spPr>
            <a:xfrm rot="-7085674">
              <a:off x="7766694" y="801166"/>
              <a:ext cx="3793337" cy="1234451"/>
            </a:xfrm>
            <a:custGeom>
              <a:rect b="b" l="l" r="r" t="t"/>
              <a:pathLst>
                <a:path extrusionOk="0" h="347" w="1066">
                  <a:moveTo>
                    <a:pt x="606" y="0"/>
                  </a:moveTo>
                  <a:cubicBezTo>
                    <a:pt x="603" y="0"/>
                    <a:pt x="600" y="1"/>
                    <a:pt x="597" y="1"/>
                  </a:cubicBezTo>
                  <a:cubicBezTo>
                    <a:pt x="554" y="12"/>
                    <a:pt x="555" y="74"/>
                    <a:pt x="550" y="100"/>
                  </a:cubicBezTo>
                  <a:cubicBezTo>
                    <a:pt x="544" y="132"/>
                    <a:pt x="521" y="180"/>
                    <a:pt x="491" y="186"/>
                  </a:cubicBezTo>
                  <a:cubicBezTo>
                    <a:pt x="489" y="187"/>
                    <a:pt x="486" y="187"/>
                    <a:pt x="484" y="187"/>
                  </a:cubicBezTo>
                  <a:cubicBezTo>
                    <a:pt x="462" y="187"/>
                    <a:pt x="443" y="167"/>
                    <a:pt x="436" y="146"/>
                  </a:cubicBezTo>
                  <a:cubicBezTo>
                    <a:pt x="428" y="122"/>
                    <a:pt x="431" y="96"/>
                    <a:pt x="428" y="72"/>
                  </a:cubicBezTo>
                  <a:cubicBezTo>
                    <a:pt x="423" y="28"/>
                    <a:pt x="399" y="8"/>
                    <a:pt x="374" y="8"/>
                  </a:cubicBezTo>
                  <a:cubicBezTo>
                    <a:pt x="351" y="8"/>
                    <a:pt x="326" y="26"/>
                    <a:pt x="313" y="58"/>
                  </a:cubicBezTo>
                  <a:cubicBezTo>
                    <a:pt x="301" y="89"/>
                    <a:pt x="302" y="123"/>
                    <a:pt x="292" y="155"/>
                  </a:cubicBezTo>
                  <a:cubicBezTo>
                    <a:pt x="283" y="184"/>
                    <a:pt x="258" y="213"/>
                    <a:pt x="228" y="213"/>
                  </a:cubicBezTo>
                  <a:cubicBezTo>
                    <a:pt x="226" y="213"/>
                    <a:pt x="224" y="213"/>
                    <a:pt x="221" y="213"/>
                  </a:cubicBezTo>
                  <a:cubicBezTo>
                    <a:pt x="158" y="203"/>
                    <a:pt x="169" y="106"/>
                    <a:pt x="162" y="69"/>
                  </a:cubicBezTo>
                  <a:cubicBezTo>
                    <a:pt x="154" y="33"/>
                    <a:pt x="130" y="9"/>
                    <a:pt x="103" y="9"/>
                  </a:cubicBezTo>
                  <a:cubicBezTo>
                    <a:pt x="89" y="9"/>
                    <a:pt x="75" y="15"/>
                    <a:pt x="61" y="27"/>
                  </a:cubicBezTo>
                  <a:cubicBezTo>
                    <a:pt x="0" y="82"/>
                    <a:pt x="14" y="239"/>
                    <a:pt x="60" y="281"/>
                  </a:cubicBezTo>
                  <a:cubicBezTo>
                    <a:pt x="86" y="304"/>
                    <a:pt x="134" y="311"/>
                    <a:pt x="193" y="311"/>
                  </a:cubicBezTo>
                  <a:cubicBezTo>
                    <a:pt x="232" y="311"/>
                    <a:pt x="276" y="308"/>
                    <a:pt x="321" y="305"/>
                  </a:cubicBezTo>
                  <a:cubicBezTo>
                    <a:pt x="367" y="302"/>
                    <a:pt x="414" y="299"/>
                    <a:pt x="459" y="299"/>
                  </a:cubicBezTo>
                  <a:cubicBezTo>
                    <a:pt x="468" y="299"/>
                    <a:pt x="478" y="299"/>
                    <a:pt x="487" y="299"/>
                  </a:cubicBezTo>
                  <a:cubicBezTo>
                    <a:pt x="615" y="303"/>
                    <a:pt x="795" y="347"/>
                    <a:pt x="919" y="347"/>
                  </a:cubicBezTo>
                  <a:cubicBezTo>
                    <a:pt x="994" y="347"/>
                    <a:pt x="1048" y="331"/>
                    <a:pt x="1057" y="280"/>
                  </a:cubicBezTo>
                  <a:cubicBezTo>
                    <a:pt x="1066" y="227"/>
                    <a:pt x="1063" y="163"/>
                    <a:pt x="1061" y="109"/>
                  </a:cubicBezTo>
                  <a:cubicBezTo>
                    <a:pt x="1059" y="38"/>
                    <a:pt x="1029" y="19"/>
                    <a:pt x="1006" y="19"/>
                  </a:cubicBezTo>
                  <a:cubicBezTo>
                    <a:pt x="999" y="19"/>
                    <a:pt x="993" y="21"/>
                    <a:pt x="988" y="23"/>
                  </a:cubicBezTo>
                  <a:cubicBezTo>
                    <a:pt x="942" y="49"/>
                    <a:pt x="961" y="158"/>
                    <a:pt x="914" y="204"/>
                  </a:cubicBezTo>
                  <a:cubicBezTo>
                    <a:pt x="910" y="209"/>
                    <a:pt x="906" y="211"/>
                    <a:pt x="902" y="211"/>
                  </a:cubicBezTo>
                  <a:cubicBezTo>
                    <a:pt x="894" y="211"/>
                    <a:pt x="888" y="205"/>
                    <a:pt x="884" y="195"/>
                  </a:cubicBezTo>
                  <a:cubicBezTo>
                    <a:pt x="870" y="163"/>
                    <a:pt x="877" y="125"/>
                    <a:pt x="873" y="90"/>
                  </a:cubicBezTo>
                  <a:cubicBezTo>
                    <a:pt x="869" y="57"/>
                    <a:pt x="846" y="21"/>
                    <a:pt x="815" y="21"/>
                  </a:cubicBezTo>
                  <a:cubicBezTo>
                    <a:pt x="813" y="21"/>
                    <a:pt x="810" y="22"/>
                    <a:pt x="807" y="22"/>
                  </a:cubicBezTo>
                  <a:cubicBezTo>
                    <a:pt x="754" y="33"/>
                    <a:pt x="765" y="113"/>
                    <a:pt x="740" y="149"/>
                  </a:cubicBezTo>
                  <a:cubicBezTo>
                    <a:pt x="732" y="162"/>
                    <a:pt x="715" y="172"/>
                    <a:pt x="700" y="172"/>
                  </a:cubicBezTo>
                  <a:cubicBezTo>
                    <a:pt x="684" y="172"/>
                    <a:pt x="670" y="162"/>
                    <a:pt x="666" y="136"/>
                  </a:cubicBezTo>
                  <a:cubicBezTo>
                    <a:pt x="662" y="107"/>
                    <a:pt x="667" y="77"/>
                    <a:pt x="659" y="49"/>
                  </a:cubicBezTo>
                  <a:cubicBezTo>
                    <a:pt x="652" y="24"/>
                    <a:pt x="630" y="0"/>
                    <a:pt x="606"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8" name="Shape 98"/>
        <p:cNvGrpSpPr/>
        <p:nvPr/>
      </p:nvGrpSpPr>
      <p:grpSpPr>
        <a:xfrm>
          <a:off x="0" y="0"/>
          <a:ext cx="0" cy="0"/>
          <a:chOff x="0" y="0"/>
          <a:chExt cx="0" cy="0"/>
        </a:xfrm>
      </p:grpSpPr>
      <p:sp>
        <p:nvSpPr>
          <p:cNvPr id="99" name="Google Shape;99;p1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300"/>
              <a:buNone/>
              <a:defRPr/>
            </a:lvl1pPr>
            <a:lvl2pPr lvl="1">
              <a:spcBef>
                <a:spcPts val="0"/>
              </a:spcBef>
              <a:spcAft>
                <a:spcPts val="0"/>
              </a:spcAft>
              <a:buSzPts val="3300"/>
              <a:buNone/>
              <a:defRPr/>
            </a:lvl2pPr>
            <a:lvl3pPr lvl="2">
              <a:spcBef>
                <a:spcPts val="0"/>
              </a:spcBef>
              <a:spcAft>
                <a:spcPts val="0"/>
              </a:spcAft>
              <a:buSzPts val="3300"/>
              <a:buNone/>
              <a:defRPr/>
            </a:lvl3pPr>
            <a:lvl4pPr lvl="3">
              <a:spcBef>
                <a:spcPts val="0"/>
              </a:spcBef>
              <a:spcAft>
                <a:spcPts val="0"/>
              </a:spcAft>
              <a:buSzPts val="3300"/>
              <a:buNone/>
              <a:defRPr/>
            </a:lvl4pPr>
            <a:lvl5pPr lvl="4">
              <a:spcBef>
                <a:spcPts val="0"/>
              </a:spcBef>
              <a:spcAft>
                <a:spcPts val="0"/>
              </a:spcAft>
              <a:buSzPts val="3300"/>
              <a:buNone/>
              <a:defRPr/>
            </a:lvl5pPr>
            <a:lvl6pPr lvl="5">
              <a:spcBef>
                <a:spcPts val="0"/>
              </a:spcBef>
              <a:spcAft>
                <a:spcPts val="0"/>
              </a:spcAft>
              <a:buSzPts val="3300"/>
              <a:buNone/>
              <a:defRPr/>
            </a:lvl6pPr>
            <a:lvl7pPr lvl="6">
              <a:spcBef>
                <a:spcPts val="0"/>
              </a:spcBef>
              <a:spcAft>
                <a:spcPts val="0"/>
              </a:spcAft>
              <a:buSzPts val="3300"/>
              <a:buNone/>
              <a:defRPr/>
            </a:lvl7pPr>
            <a:lvl8pPr lvl="7">
              <a:spcBef>
                <a:spcPts val="0"/>
              </a:spcBef>
              <a:spcAft>
                <a:spcPts val="0"/>
              </a:spcAft>
              <a:buSzPts val="3300"/>
              <a:buNone/>
              <a:defRPr/>
            </a:lvl8pPr>
            <a:lvl9pPr lvl="8">
              <a:spcBef>
                <a:spcPts val="0"/>
              </a:spcBef>
              <a:spcAft>
                <a:spcPts val="0"/>
              </a:spcAft>
              <a:buSzPts val="3300"/>
              <a:buNone/>
              <a:defRPr/>
            </a:lvl9pPr>
          </a:lstStyle>
          <a:p/>
        </p:txBody>
      </p:sp>
      <p:grpSp>
        <p:nvGrpSpPr>
          <p:cNvPr id="100" name="Google Shape;100;p18"/>
          <p:cNvGrpSpPr/>
          <p:nvPr/>
        </p:nvGrpSpPr>
        <p:grpSpPr>
          <a:xfrm>
            <a:off x="-1808302" y="-2186375"/>
            <a:ext cx="12845027" cy="8663495"/>
            <a:chOff x="-1808302" y="-2186375"/>
            <a:chExt cx="12845027" cy="8663495"/>
          </a:xfrm>
        </p:grpSpPr>
        <p:sp>
          <p:nvSpPr>
            <p:cNvPr id="101" name="Google Shape;101;p18"/>
            <p:cNvSpPr/>
            <p:nvPr/>
          </p:nvSpPr>
          <p:spPr>
            <a:xfrm flipH="1" rot="10800000">
              <a:off x="-1808302" y="-712245"/>
              <a:ext cx="3778975" cy="1229775"/>
            </a:xfrm>
            <a:custGeom>
              <a:rect b="b" l="l" r="r" t="t"/>
              <a:pathLst>
                <a:path extrusionOk="0" h="347" w="1066">
                  <a:moveTo>
                    <a:pt x="606" y="0"/>
                  </a:moveTo>
                  <a:cubicBezTo>
                    <a:pt x="603" y="0"/>
                    <a:pt x="600" y="1"/>
                    <a:pt x="597" y="1"/>
                  </a:cubicBezTo>
                  <a:cubicBezTo>
                    <a:pt x="554" y="12"/>
                    <a:pt x="555" y="74"/>
                    <a:pt x="550" y="100"/>
                  </a:cubicBezTo>
                  <a:cubicBezTo>
                    <a:pt x="544" y="132"/>
                    <a:pt x="521" y="180"/>
                    <a:pt x="491" y="186"/>
                  </a:cubicBezTo>
                  <a:cubicBezTo>
                    <a:pt x="489" y="187"/>
                    <a:pt x="486" y="187"/>
                    <a:pt x="484" y="187"/>
                  </a:cubicBezTo>
                  <a:cubicBezTo>
                    <a:pt x="462" y="187"/>
                    <a:pt x="443" y="167"/>
                    <a:pt x="436" y="146"/>
                  </a:cubicBezTo>
                  <a:cubicBezTo>
                    <a:pt x="428" y="122"/>
                    <a:pt x="431" y="96"/>
                    <a:pt x="428" y="72"/>
                  </a:cubicBezTo>
                  <a:cubicBezTo>
                    <a:pt x="423" y="28"/>
                    <a:pt x="399" y="8"/>
                    <a:pt x="374" y="8"/>
                  </a:cubicBezTo>
                  <a:cubicBezTo>
                    <a:pt x="351" y="8"/>
                    <a:pt x="326" y="26"/>
                    <a:pt x="313" y="58"/>
                  </a:cubicBezTo>
                  <a:cubicBezTo>
                    <a:pt x="301" y="89"/>
                    <a:pt x="302" y="123"/>
                    <a:pt x="292" y="155"/>
                  </a:cubicBezTo>
                  <a:cubicBezTo>
                    <a:pt x="283" y="184"/>
                    <a:pt x="258" y="213"/>
                    <a:pt x="228" y="213"/>
                  </a:cubicBezTo>
                  <a:cubicBezTo>
                    <a:pt x="226" y="213"/>
                    <a:pt x="224" y="213"/>
                    <a:pt x="221" y="213"/>
                  </a:cubicBezTo>
                  <a:cubicBezTo>
                    <a:pt x="158" y="203"/>
                    <a:pt x="169" y="106"/>
                    <a:pt x="162" y="69"/>
                  </a:cubicBezTo>
                  <a:cubicBezTo>
                    <a:pt x="154" y="33"/>
                    <a:pt x="130" y="9"/>
                    <a:pt x="103" y="9"/>
                  </a:cubicBezTo>
                  <a:cubicBezTo>
                    <a:pt x="89" y="9"/>
                    <a:pt x="75" y="15"/>
                    <a:pt x="61" y="27"/>
                  </a:cubicBezTo>
                  <a:cubicBezTo>
                    <a:pt x="0" y="82"/>
                    <a:pt x="14" y="239"/>
                    <a:pt x="60" y="281"/>
                  </a:cubicBezTo>
                  <a:cubicBezTo>
                    <a:pt x="86" y="304"/>
                    <a:pt x="134" y="311"/>
                    <a:pt x="193" y="311"/>
                  </a:cubicBezTo>
                  <a:cubicBezTo>
                    <a:pt x="232" y="311"/>
                    <a:pt x="276" y="308"/>
                    <a:pt x="321" y="305"/>
                  </a:cubicBezTo>
                  <a:cubicBezTo>
                    <a:pt x="367" y="302"/>
                    <a:pt x="414" y="299"/>
                    <a:pt x="459" y="299"/>
                  </a:cubicBezTo>
                  <a:cubicBezTo>
                    <a:pt x="468" y="299"/>
                    <a:pt x="478" y="299"/>
                    <a:pt x="487" y="299"/>
                  </a:cubicBezTo>
                  <a:cubicBezTo>
                    <a:pt x="615" y="303"/>
                    <a:pt x="795" y="347"/>
                    <a:pt x="919" y="347"/>
                  </a:cubicBezTo>
                  <a:cubicBezTo>
                    <a:pt x="994" y="347"/>
                    <a:pt x="1048" y="331"/>
                    <a:pt x="1057" y="280"/>
                  </a:cubicBezTo>
                  <a:cubicBezTo>
                    <a:pt x="1066" y="227"/>
                    <a:pt x="1063" y="163"/>
                    <a:pt x="1061" y="109"/>
                  </a:cubicBezTo>
                  <a:cubicBezTo>
                    <a:pt x="1059" y="38"/>
                    <a:pt x="1029" y="19"/>
                    <a:pt x="1006" y="19"/>
                  </a:cubicBezTo>
                  <a:cubicBezTo>
                    <a:pt x="999" y="19"/>
                    <a:pt x="993" y="21"/>
                    <a:pt x="988" y="23"/>
                  </a:cubicBezTo>
                  <a:cubicBezTo>
                    <a:pt x="942" y="49"/>
                    <a:pt x="961" y="158"/>
                    <a:pt x="914" y="204"/>
                  </a:cubicBezTo>
                  <a:cubicBezTo>
                    <a:pt x="910" y="209"/>
                    <a:pt x="906" y="211"/>
                    <a:pt x="902" y="211"/>
                  </a:cubicBezTo>
                  <a:cubicBezTo>
                    <a:pt x="894" y="211"/>
                    <a:pt x="888" y="205"/>
                    <a:pt x="884" y="195"/>
                  </a:cubicBezTo>
                  <a:cubicBezTo>
                    <a:pt x="870" y="163"/>
                    <a:pt x="877" y="125"/>
                    <a:pt x="873" y="90"/>
                  </a:cubicBezTo>
                  <a:cubicBezTo>
                    <a:pt x="869" y="57"/>
                    <a:pt x="846" y="21"/>
                    <a:pt x="815" y="21"/>
                  </a:cubicBezTo>
                  <a:cubicBezTo>
                    <a:pt x="813" y="21"/>
                    <a:pt x="810" y="22"/>
                    <a:pt x="807" y="22"/>
                  </a:cubicBezTo>
                  <a:cubicBezTo>
                    <a:pt x="754" y="33"/>
                    <a:pt x="765" y="113"/>
                    <a:pt x="740" y="149"/>
                  </a:cubicBezTo>
                  <a:cubicBezTo>
                    <a:pt x="732" y="162"/>
                    <a:pt x="715" y="172"/>
                    <a:pt x="700" y="172"/>
                  </a:cubicBezTo>
                  <a:cubicBezTo>
                    <a:pt x="684" y="172"/>
                    <a:pt x="670" y="162"/>
                    <a:pt x="666" y="136"/>
                  </a:cubicBezTo>
                  <a:cubicBezTo>
                    <a:pt x="662" y="107"/>
                    <a:pt x="667" y="77"/>
                    <a:pt x="659" y="49"/>
                  </a:cubicBezTo>
                  <a:cubicBezTo>
                    <a:pt x="652" y="24"/>
                    <a:pt x="630" y="0"/>
                    <a:pt x="606"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02" name="Google Shape;102;p18"/>
            <p:cNvGrpSpPr/>
            <p:nvPr/>
          </p:nvGrpSpPr>
          <p:grpSpPr>
            <a:xfrm>
              <a:off x="7257749" y="-2186375"/>
              <a:ext cx="3778976" cy="3652987"/>
              <a:chOff x="7257749" y="-2186375"/>
              <a:chExt cx="3778976" cy="3652987"/>
            </a:xfrm>
          </p:grpSpPr>
          <p:sp>
            <p:nvSpPr>
              <p:cNvPr id="103" name="Google Shape;103;p18"/>
              <p:cNvSpPr/>
              <p:nvPr/>
            </p:nvSpPr>
            <p:spPr>
              <a:xfrm flipH="1" rot="-3253921">
                <a:off x="7907535" y="-1685911"/>
                <a:ext cx="2591673" cy="2652058"/>
              </a:xfrm>
              <a:custGeom>
                <a:rect b="b" l="l" r="r" t="t"/>
                <a:pathLst>
                  <a:path extrusionOk="0" h="815" w="796">
                    <a:moveTo>
                      <a:pt x="158" y="0"/>
                    </a:moveTo>
                    <a:cubicBezTo>
                      <a:pt x="148" y="0"/>
                      <a:pt x="137" y="2"/>
                      <a:pt x="125" y="3"/>
                    </a:cubicBezTo>
                    <a:cubicBezTo>
                      <a:pt x="0" y="18"/>
                      <a:pt x="46" y="142"/>
                      <a:pt x="93" y="218"/>
                    </a:cubicBezTo>
                    <a:cubicBezTo>
                      <a:pt x="157" y="324"/>
                      <a:pt x="237" y="340"/>
                      <a:pt x="297" y="340"/>
                    </a:cubicBezTo>
                    <a:cubicBezTo>
                      <a:pt x="311" y="340"/>
                      <a:pt x="324" y="339"/>
                      <a:pt x="336" y="339"/>
                    </a:cubicBezTo>
                    <a:cubicBezTo>
                      <a:pt x="347" y="338"/>
                      <a:pt x="357" y="337"/>
                      <a:pt x="365" y="337"/>
                    </a:cubicBezTo>
                    <a:cubicBezTo>
                      <a:pt x="367" y="337"/>
                      <a:pt x="370" y="337"/>
                      <a:pt x="372" y="337"/>
                    </a:cubicBezTo>
                    <a:cubicBezTo>
                      <a:pt x="419" y="341"/>
                      <a:pt x="462" y="374"/>
                      <a:pt x="480" y="418"/>
                    </a:cubicBezTo>
                    <a:cubicBezTo>
                      <a:pt x="484" y="430"/>
                      <a:pt x="487" y="442"/>
                      <a:pt x="489" y="454"/>
                    </a:cubicBezTo>
                    <a:cubicBezTo>
                      <a:pt x="566" y="504"/>
                      <a:pt x="603" y="644"/>
                      <a:pt x="545" y="718"/>
                    </a:cubicBezTo>
                    <a:cubicBezTo>
                      <a:pt x="597" y="785"/>
                      <a:pt x="673" y="815"/>
                      <a:pt x="724" y="815"/>
                    </a:cubicBezTo>
                    <a:cubicBezTo>
                      <a:pt x="754" y="815"/>
                      <a:pt x="776" y="805"/>
                      <a:pt x="779" y="785"/>
                    </a:cubicBezTo>
                    <a:cubicBezTo>
                      <a:pt x="796" y="694"/>
                      <a:pt x="795" y="687"/>
                      <a:pt x="791" y="681"/>
                    </a:cubicBezTo>
                    <a:cubicBezTo>
                      <a:pt x="780" y="663"/>
                      <a:pt x="698" y="665"/>
                      <a:pt x="658" y="620"/>
                    </a:cubicBezTo>
                    <a:cubicBezTo>
                      <a:pt x="614" y="571"/>
                      <a:pt x="637" y="479"/>
                      <a:pt x="630" y="390"/>
                    </a:cubicBezTo>
                    <a:cubicBezTo>
                      <a:pt x="539" y="377"/>
                      <a:pt x="453" y="296"/>
                      <a:pt x="445" y="198"/>
                    </a:cubicBezTo>
                    <a:cubicBezTo>
                      <a:pt x="429" y="196"/>
                      <a:pt x="412" y="196"/>
                      <a:pt x="397" y="196"/>
                    </a:cubicBezTo>
                    <a:cubicBezTo>
                      <a:pt x="394" y="196"/>
                      <a:pt x="391" y="196"/>
                      <a:pt x="388" y="196"/>
                    </a:cubicBezTo>
                    <a:cubicBezTo>
                      <a:pt x="385" y="196"/>
                      <a:pt x="383" y="196"/>
                      <a:pt x="380" y="196"/>
                    </a:cubicBezTo>
                    <a:cubicBezTo>
                      <a:pt x="352" y="196"/>
                      <a:pt x="326" y="195"/>
                      <a:pt x="304" y="188"/>
                    </a:cubicBezTo>
                    <a:cubicBezTo>
                      <a:pt x="248" y="170"/>
                      <a:pt x="214" y="115"/>
                      <a:pt x="208" y="60"/>
                    </a:cubicBezTo>
                    <a:cubicBezTo>
                      <a:pt x="203" y="11"/>
                      <a:pt x="185" y="0"/>
                      <a:pt x="158"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 name="Google Shape;104;p18"/>
              <p:cNvSpPr/>
              <p:nvPr/>
            </p:nvSpPr>
            <p:spPr>
              <a:xfrm flipH="1" rot="-3253923">
                <a:off x="9207727" y="-58404"/>
                <a:ext cx="370435" cy="858866"/>
              </a:xfrm>
              <a:custGeom>
                <a:rect b="b" l="l" r="r" t="t"/>
                <a:pathLst>
                  <a:path extrusionOk="0" h="264" w="114">
                    <a:moveTo>
                      <a:pt x="0" y="0"/>
                    </a:moveTo>
                    <a:cubicBezTo>
                      <a:pt x="4" y="35"/>
                      <a:pt x="0" y="72"/>
                      <a:pt x="2" y="108"/>
                    </a:cubicBezTo>
                    <a:cubicBezTo>
                      <a:pt x="4" y="174"/>
                      <a:pt x="26" y="225"/>
                      <a:pt x="56" y="264"/>
                    </a:cubicBezTo>
                    <a:cubicBezTo>
                      <a:pt x="114" y="190"/>
                      <a:pt x="77" y="50"/>
                      <a:pt x="0"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 name="Google Shape;105;p18"/>
              <p:cNvSpPr/>
              <p:nvPr/>
            </p:nvSpPr>
            <p:spPr>
              <a:xfrm flipH="1" rot="-3253923">
                <a:off x="7496072" y="-738218"/>
                <a:ext cx="1344543" cy="1275950"/>
              </a:xfrm>
              <a:custGeom>
                <a:rect b="b" l="l" r="r" t="t"/>
                <a:pathLst>
                  <a:path extrusionOk="0" h="392" w="413">
                    <a:moveTo>
                      <a:pt x="207" y="273"/>
                    </a:moveTo>
                    <a:cubicBezTo>
                      <a:pt x="180" y="273"/>
                      <a:pt x="153" y="264"/>
                      <a:pt x="139" y="247"/>
                    </a:cubicBezTo>
                    <a:cubicBezTo>
                      <a:pt x="124" y="227"/>
                      <a:pt x="127" y="199"/>
                      <a:pt x="132" y="175"/>
                    </a:cubicBezTo>
                    <a:cubicBezTo>
                      <a:pt x="139" y="141"/>
                      <a:pt x="179" y="119"/>
                      <a:pt x="216" y="119"/>
                    </a:cubicBezTo>
                    <a:cubicBezTo>
                      <a:pt x="230" y="119"/>
                      <a:pt x="243" y="122"/>
                      <a:pt x="254" y="130"/>
                    </a:cubicBezTo>
                    <a:cubicBezTo>
                      <a:pt x="306" y="166"/>
                      <a:pt x="300" y="268"/>
                      <a:pt x="214" y="273"/>
                    </a:cubicBezTo>
                    <a:cubicBezTo>
                      <a:pt x="211" y="273"/>
                      <a:pt x="209" y="273"/>
                      <a:pt x="207" y="273"/>
                    </a:cubicBezTo>
                    <a:moveTo>
                      <a:pt x="183" y="0"/>
                    </a:moveTo>
                    <a:cubicBezTo>
                      <a:pt x="123" y="0"/>
                      <a:pt x="60" y="31"/>
                      <a:pt x="31" y="83"/>
                    </a:cubicBezTo>
                    <a:cubicBezTo>
                      <a:pt x="8" y="122"/>
                      <a:pt x="0" y="161"/>
                      <a:pt x="3" y="198"/>
                    </a:cubicBezTo>
                    <a:cubicBezTo>
                      <a:pt x="44" y="201"/>
                      <a:pt x="86" y="212"/>
                      <a:pt x="123" y="246"/>
                    </a:cubicBezTo>
                    <a:cubicBezTo>
                      <a:pt x="169" y="288"/>
                      <a:pt x="184" y="338"/>
                      <a:pt x="188" y="390"/>
                    </a:cubicBezTo>
                    <a:cubicBezTo>
                      <a:pt x="196" y="391"/>
                      <a:pt x="205" y="392"/>
                      <a:pt x="213" y="392"/>
                    </a:cubicBezTo>
                    <a:cubicBezTo>
                      <a:pt x="276" y="392"/>
                      <a:pt x="337" y="358"/>
                      <a:pt x="374" y="273"/>
                    </a:cubicBezTo>
                    <a:cubicBezTo>
                      <a:pt x="413" y="183"/>
                      <a:pt x="389" y="135"/>
                      <a:pt x="338" y="83"/>
                    </a:cubicBezTo>
                    <a:cubicBezTo>
                      <a:pt x="313" y="57"/>
                      <a:pt x="285" y="32"/>
                      <a:pt x="253" y="16"/>
                    </a:cubicBezTo>
                    <a:cubicBezTo>
                      <a:pt x="231" y="5"/>
                      <a:pt x="207" y="0"/>
                      <a:pt x="183"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 name="Google Shape;106;p18"/>
              <p:cNvSpPr/>
              <p:nvPr/>
            </p:nvSpPr>
            <p:spPr>
              <a:xfrm flipH="1" rot="-3253925">
                <a:off x="8336770" y="-520341"/>
                <a:ext cx="602300" cy="625627"/>
              </a:xfrm>
              <a:custGeom>
                <a:rect b="b" l="l" r="r" t="t"/>
                <a:pathLst>
                  <a:path extrusionOk="0" h="192" w="185">
                    <a:moveTo>
                      <a:pt x="0" y="0"/>
                    </a:moveTo>
                    <a:cubicBezTo>
                      <a:pt x="8" y="98"/>
                      <a:pt x="94" y="179"/>
                      <a:pt x="185" y="192"/>
                    </a:cubicBezTo>
                    <a:cubicBezTo>
                      <a:pt x="181" y="140"/>
                      <a:pt x="166" y="90"/>
                      <a:pt x="120" y="48"/>
                    </a:cubicBezTo>
                    <a:cubicBezTo>
                      <a:pt x="83" y="14"/>
                      <a:pt x="41" y="3"/>
                      <a:pt x="0"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07" name="Google Shape;107;p18"/>
            <p:cNvGrpSpPr/>
            <p:nvPr/>
          </p:nvGrpSpPr>
          <p:grpSpPr>
            <a:xfrm>
              <a:off x="7894354" y="4441161"/>
              <a:ext cx="1955307" cy="2035959"/>
              <a:chOff x="7894354" y="4441161"/>
              <a:chExt cx="1955307" cy="2035959"/>
            </a:xfrm>
          </p:grpSpPr>
          <p:sp>
            <p:nvSpPr>
              <p:cNvPr id="108" name="Google Shape;108;p18"/>
              <p:cNvSpPr/>
              <p:nvPr/>
            </p:nvSpPr>
            <p:spPr>
              <a:xfrm rot="-5067856">
                <a:off x="8206689" y="4872499"/>
                <a:ext cx="1931782" cy="1173281"/>
              </a:xfrm>
              <a:custGeom>
                <a:rect b="b" l="l" r="r" t="t"/>
                <a:pathLst>
                  <a:path extrusionOk="0" h="383" w="630">
                    <a:moveTo>
                      <a:pt x="463" y="0"/>
                    </a:moveTo>
                    <a:cubicBezTo>
                      <a:pt x="452" y="14"/>
                      <a:pt x="439" y="27"/>
                      <a:pt x="427" y="40"/>
                    </a:cubicBezTo>
                    <a:cubicBezTo>
                      <a:pt x="376" y="92"/>
                      <a:pt x="336" y="109"/>
                      <a:pt x="300" y="109"/>
                    </a:cubicBezTo>
                    <a:cubicBezTo>
                      <a:pt x="273" y="109"/>
                      <a:pt x="248" y="99"/>
                      <a:pt x="222" y="89"/>
                    </a:cubicBezTo>
                    <a:cubicBezTo>
                      <a:pt x="190" y="77"/>
                      <a:pt x="152" y="62"/>
                      <a:pt x="121" y="40"/>
                    </a:cubicBezTo>
                    <a:cubicBezTo>
                      <a:pt x="108" y="43"/>
                      <a:pt x="93" y="45"/>
                      <a:pt x="84" y="49"/>
                    </a:cubicBezTo>
                    <a:cubicBezTo>
                      <a:pt x="9" y="79"/>
                      <a:pt x="0" y="147"/>
                      <a:pt x="84" y="147"/>
                    </a:cubicBezTo>
                    <a:cubicBezTo>
                      <a:pt x="85" y="147"/>
                      <a:pt x="87" y="147"/>
                      <a:pt x="88" y="147"/>
                    </a:cubicBezTo>
                    <a:cubicBezTo>
                      <a:pt x="102" y="147"/>
                      <a:pt x="143" y="132"/>
                      <a:pt x="165" y="132"/>
                    </a:cubicBezTo>
                    <a:cubicBezTo>
                      <a:pt x="173" y="132"/>
                      <a:pt x="178" y="134"/>
                      <a:pt x="178" y="139"/>
                    </a:cubicBezTo>
                    <a:cubicBezTo>
                      <a:pt x="179" y="150"/>
                      <a:pt x="165" y="155"/>
                      <a:pt x="160" y="161"/>
                    </a:cubicBezTo>
                    <a:cubicBezTo>
                      <a:pt x="106" y="232"/>
                      <a:pt x="93" y="307"/>
                      <a:pt x="129" y="307"/>
                    </a:cubicBezTo>
                    <a:cubicBezTo>
                      <a:pt x="133" y="307"/>
                      <a:pt x="137" y="306"/>
                      <a:pt x="142" y="304"/>
                    </a:cubicBezTo>
                    <a:cubicBezTo>
                      <a:pt x="181" y="291"/>
                      <a:pt x="209" y="238"/>
                      <a:pt x="252" y="235"/>
                    </a:cubicBezTo>
                    <a:cubicBezTo>
                      <a:pt x="253" y="235"/>
                      <a:pt x="254" y="235"/>
                      <a:pt x="254" y="235"/>
                    </a:cubicBezTo>
                    <a:cubicBezTo>
                      <a:pt x="301" y="235"/>
                      <a:pt x="325" y="340"/>
                      <a:pt x="354" y="372"/>
                    </a:cubicBezTo>
                    <a:cubicBezTo>
                      <a:pt x="362" y="380"/>
                      <a:pt x="369" y="383"/>
                      <a:pt x="374" y="383"/>
                    </a:cubicBezTo>
                    <a:cubicBezTo>
                      <a:pt x="392" y="383"/>
                      <a:pt x="400" y="351"/>
                      <a:pt x="402" y="331"/>
                    </a:cubicBezTo>
                    <a:cubicBezTo>
                      <a:pt x="405" y="311"/>
                      <a:pt x="397" y="288"/>
                      <a:pt x="399" y="271"/>
                    </a:cubicBezTo>
                    <a:cubicBezTo>
                      <a:pt x="401" y="255"/>
                      <a:pt x="407" y="249"/>
                      <a:pt x="416" y="249"/>
                    </a:cubicBezTo>
                    <a:cubicBezTo>
                      <a:pt x="431" y="249"/>
                      <a:pt x="453" y="269"/>
                      <a:pt x="470" y="276"/>
                    </a:cubicBezTo>
                    <a:cubicBezTo>
                      <a:pt x="484" y="281"/>
                      <a:pt x="515" y="294"/>
                      <a:pt x="540" y="294"/>
                    </a:cubicBezTo>
                    <a:cubicBezTo>
                      <a:pt x="554" y="294"/>
                      <a:pt x="565" y="290"/>
                      <a:pt x="570" y="278"/>
                    </a:cubicBezTo>
                    <a:cubicBezTo>
                      <a:pt x="588" y="237"/>
                      <a:pt x="488" y="187"/>
                      <a:pt x="487" y="151"/>
                    </a:cubicBezTo>
                    <a:cubicBezTo>
                      <a:pt x="534" y="146"/>
                      <a:pt x="583" y="146"/>
                      <a:pt x="610" y="96"/>
                    </a:cubicBezTo>
                    <a:cubicBezTo>
                      <a:pt x="630" y="60"/>
                      <a:pt x="568" y="39"/>
                      <a:pt x="527" y="37"/>
                    </a:cubicBezTo>
                    <a:cubicBezTo>
                      <a:pt x="525" y="37"/>
                      <a:pt x="524" y="37"/>
                      <a:pt x="522" y="37"/>
                    </a:cubicBezTo>
                    <a:cubicBezTo>
                      <a:pt x="519" y="37"/>
                      <a:pt x="515" y="37"/>
                      <a:pt x="512" y="37"/>
                    </a:cubicBezTo>
                    <a:cubicBezTo>
                      <a:pt x="508" y="38"/>
                      <a:pt x="504" y="38"/>
                      <a:pt x="501" y="38"/>
                    </a:cubicBezTo>
                    <a:cubicBezTo>
                      <a:pt x="488" y="38"/>
                      <a:pt x="476" y="36"/>
                      <a:pt x="468" y="25"/>
                    </a:cubicBezTo>
                    <a:cubicBezTo>
                      <a:pt x="462" y="19"/>
                      <a:pt x="461" y="10"/>
                      <a:pt x="463" y="0"/>
                    </a:cubicBezTo>
                  </a:path>
                </a:pathLst>
              </a:custGeom>
              <a:solidFill>
                <a:schemeClr val="accent4"/>
              </a:solid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 name="Google Shape;109;p18"/>
              <p:cNvSpPr/>
              <p:nvPr/>
            </p:nvSpPr>
            <p:spPr>
              <a:xfrm rot="-5067862">
                <a:off x="7654826" y="4963544"/>
                <a:ext cx="1576436" cy="949740"/>
              </a:xfrm>
              <a:custGeom>
                <a:rect b="b" l="l" r="r" t="t"/>
                <a:pathLst>
                  <a:path extrusionOk="0" h="310" w="514">
                    <a:moveTo>
                      <a:pt x="236" y="0"/>
                    </a:moveTo>
                    <a:cubicBezTo>
                      <a:pt x="219" y="0"/>
                      <a:pt x="204" y="15"/>
                      <a:pt x="198" y="51"/>
                    </a:cubicBezTo>
                    <a:cubicBezTo>
                      <a:pt x="195" y="68"/>
                      <a:pt x="207" y="155"/>
                      <a:pt x="185" y="155"/>
                    </a:cubicBezTo>
                    <a:cubicBezTo>
                      <a:pt x="184" y="155"/>
                      <a:pt x="183" y="155"/>
                      <a:pt x="182" y="154"/>
                    </a:cubicBezTo>
                    <a:cubicBezTo>
                      <a:pt x="177" y="152"/>
                      <a:pt x="171" y="130"/>
                      <a:pt x="168" y="125"/>
                    </a:cubicBezTo>
                    <a:cubicBezTo>
                      <a:pt x="144" y="85"/>
                      <a:pt x="98" y="55"/>
                      <a:pt x="64" y="55"/>
                    </a:cubicBezTo>
                    <a:cubicBezTo>
                      <a:pt x="55" y="55"/>
                      <a:pt x="48" y="57"/>
                      <a:pt x="41" y="61"/>
                    </a:cubicBezTo>
                    <a:cubicBezTo>
                      <a:pt x="0" y="84"/>
                      <a:pt x="33" y="167"/>
                      <a:pt x="72" y="196"/>
                    </a:cubicBezTo>
                    <a:cubicBezTo>
                      <a:pt x="81" y="204"/>
                      <a:pt x="100" y="205"/>
                      <a:pt x="106" y="218"/>
                    </a:cubicBezTo>
                    <a:cubicBezTo>
                      <a:pt x="111" y="232"/>
                      <a:pt x="96" y="237"/>
                      <a:pt x="79" y="241"/>
                    </a:cubicBezTo>
                    <a:cubicBezTo>
                      <a:pt x="110" y="263"/>
                      <a:pt x="148" y="278"/>
                      <a:pt x="180" y="290"/>
                    </a:cubicBezTo>
                    <a:cubicBezTo>
                      <a:pt x="206" y="300"/>
                      <a:pt x="231" y="310"/>
                      <a:pt x="258" y="310"/>
                    </a:cubicBezTo>
                    <a:cubicBezTo>
                      <a:pt x="294" y="310"/>
                      <a:pt x="334" y="293"/>
                      <a:pt x="385" y="241"/>
                    </a:cubicBezTo>
                    <a:cubicBezTo>
                      <a:pt x="397" y="228"/>
                      <a:pt x="410" y="215"/>
                      <a:pt x="421" y="201"/>
                    </a:cubicBezTo>
                    <a:cubicBezTo>
                      <a:pt x="430" y="147"/>
                      <a:pt x="514" y="52"/>
                      <a:pt x="445" y="24"/>
                    </a:cubicBezTo>
                    <a:cubicBezTo>
                      <a:pt x="440" y="22"/>
                      <a:pt x="435" y="21"/>
                      <a:pt x="430" y="21"/>
                    </a:cubicBezTo>
                    <a:cubicBezTo>
                      <a:pt x="402" y="21"/>
                      <a:pt x="380" y="53"/>
                      <a:pt x="362" y="86"/>
                    </a:cubicBezTo>
                    <a:cubicBezTo>
                      <a:pt x="343" y="119"/>
                      <a:pt x="328" y="152"/>
                      <a:pt x="315" y="152"/>
                    </a:cubicBezTo>
                    <a:cubicBezTo>
                      <a:pt x="313" y="152"/>
                      <a:pt x="312" y="152"/>
                      <a:pt x="311" y="151"/>
                    </a:cubicBezTo>
                    <a:cubicBezTo>
                      <a:pt x="295" y="143"/>
                      <a:pt x="299" y="84"/>
                      <a:pt x="294" y="66"/>
                    </a:cubicBezTo>
                    <a:cubicBezTo>
                      <a:pt x="283" y="27"/>
                      <a:pt x="258" y="0"/>
                      <a:pt x="236" y="0"/>
                    </a:cubicBezTo>
                  </a:path>
                </a:pathLst>
              </a:custGeom>
              <a:solidFill>
                <a:schemeClr val="accent4"/>
              </a:solid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10" name="Google Shape;110;p18"/>
            <p:cNvGrpSpPr/>
            <p:nvPr/>
          </p:nvGrpSpPr>
          <p:grpSpPr>
            <a:xfrm>
              <a:off x="-262931" y="4303148"/>
              <a:ext cx="1097796" cy="1227681"/>
              <a:chOff x="-262931" y="4303148"/>
              <a:chExt cx="1097796" cy="1227681"/>
            </a:xfrm>
          </p:grpSpPr>
          <p:sp>
            <p:nvSpPr>
              <p:cNvPr id="111" name="Google Shape;111;p18"/>
              <p:cNvSpPr/>
              <p:nvPr/>
            </p:nvSpPr>
            <p:spPr>
              <a:xfrm rot="-2700000">
                <a:off x="-105311" y="4467064"/>
                <a:ext cx="782555" cy="769963"/>
              </a:xfrm>
              <a:custGeom>
                <a:rect b="b" l="l" r="r" t="t"/>
                <a:pathLst>
                  <a:path extrusionOk="0" h="129" w="131">
                    <a:moveTo>
                      <a:pt x="56" y="0"/>
                    </a:moveTo>
                    <a:cubicBezTo>
                      <a:pt x="37" y="0"/>
                      <a:pt x="18" y="8"/>
                      <a:pt x="1" y="26"/>
                    </a:cubicBezTo>
                    <a:cubicBezTo>
                      <a:pt x="1" y="26"/>
                      <a:pt x="0" y="26"/>
                      <a:pt x="0" y="26"/>
                    </a:cubicBezTo>
                    <a:cubicBezTo>
                      <a:pt x="30" y="48"/>
                      <a:pt x="56" y="81"/>
                      <a:pt x="75" y="129"/>
                    </a:cubicBezTo>
                    <a:cubicBezTo>
                      <a:pt x="94" y="118"/>
                      <a:pt x="111" y="97"/>
                      <a:pt x="120" y="70"/>
                    </a:cubicBezTo>
                    <a:cubicBezTo>
                      <a:pt x="131" y="36"/>
                      <a:pt x="96" y="0"/>
                      <a:pt x="56" y="0"/>
                    </a:cubicBezTo>
                  </a:path>
                </a:pathLst>
              </a:custGeom>
              <a:solidFill>
                <a:schemeClr val="lt2"/>
              </a:solidFill>
              <a:ln cap="flat" cmpd="sng" w="9525">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 name="Google Shape;112;p18"/>
              <p:cNvSpPr/>
              <p:nvPr/>
            </p:nvSpPr>
            <p:spPr>
              <a:xfrm rot="-2700000">
                <a:off x="-95035" y="4754919"/>
                <a:ext cx="578738" cy="669313"/>
              </a:xfrm>
              <a:custGeom>
                <a:rect b="b" l="l" r="r" t="t"/>
                <a:pathLst>
                  <a:path extrusionOk="0" h="112" w="97">
                    <a:moveTo>
                      <a:pt x="22" y="0"/>
                    </a:moveTo>
                    <a:cubicBezTo>
                      <a:pt x="5" y="19"/>
                      <a:pt x="0" y="41"/>
                      <a:pt x="10" y="68"/>
                    </a:cubicBezTo>
                    <a:cubicBezTo>
                      <a:pt x="22" y="98"/>
                      <a:pt x="43" y="112"/>
                      <a:pt x="65" y="112"/>
                    </a:cubicBezTo>
                    <a:cubicBezTo>
                      <a:pt x="76" y="112"/>
                      <a:pt x="86" y="108"/>
                      <a:pt x="97" y="103"/>
                    </a:cubicBezTo>
                    <a:cubicBezTo>
                      <a:pt x="78" y="55"/>
                      <a:pt x="52" y="22"/>
                      <a:pt x="22" y="0"/>
                    </a:cubicBezTo>
                  </a:path>
                </a:pathLst>
              </a:custGeom>
              <a:solidFill>
                <a:schemeClr val="lt2"/>
              </a:solidFill>
              <a:ln cap="flat" cmpd="sng" w="9525">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13" name="Shape 113"/>
        <p:cNvGrpSpPr/>
        <p:nvPr/>
      </p:nvGrpSpPr>
      <p:grpSpPr>
        <a:xfrm>
          <a:off x="0" y="0"/>
          <a:ext cx="0" cy="0"/>
          <a:chOff x="0" y="0"/>
          <a:chExt cx="0" cy="0"/>
        </a:xfrm>
      </p:grpSpPr>
      <p:sp>
        <p:nvSpPr>
          <p:cNvPr id="114" name="Google Shape;114;p19"/>
          <p:cNvSpPr txBox="1"/>
          <p:nvPr>
            <p:ph type="title"/>
          </p:nvPr>
        </p:nvSpPr>
        <p:spPr>
          <a:xfrm>
            <a:off x="716463" y="1049525"/>
            <a:ext cx="4549500" cy="645300"/>
          </a:xfrm>
          <a:prstGeom prst="rect">
            <a:avLst/>
          </a:prstGeom>
        </p:spPr>
        <p:txBody>
          <a:bodyPr anchorCtr="0" anchor="b" bIns="91425" lIns="91425" spcFirstLastPara="1" rIns="91425" wrap="square" tIns="91425">
            <a:noAutofit/>
          </a:bodyPr>
          <a:lstStyle>
            <a:lvl1pPr lvl="0" algn="l">
              <a:lnSpc>
                <a:spcPct val="100000"/>
              </a:lnSpc>
              <a:spcBef>
                <a:spcPts val="0"/>
              </a:spcBef>
              <a:spcAft>
                <a:spcPts val="0"/>
              </a:spcAft>
              <a:buSzPts val="3300"/>
              <a:buNone/>
              <a:defRPr/>
            </a:lvl1pPr>
            <a:lvl2pPr lvl="1">
              <a:lnSpc>
                <a:spcPct val="100000"/>
              </a:lnSpc>
              <a:spcBef>
                <a:spcPts val="0"/>
              </a:spcBef>
              <a:spcAft>
                <a:spcPts val="0"/>
              </a:spcAft>
              <a:buSzPts val="3300"/>
              <a:buNone/>
              <a:defRPr/>
            </a:lvl2pPr>
            <a:lvl3pPr lvl="2">
              <a:lnSpc>
                <a:spcPct val="100000"/>
              </a:lnSpc>
              <a:spcBef>
                <a:spcPts val="0"/>
              </a:spcBef>
              <a:spcAft>
                <a:spcPts val="0"/>
              </a:spcAft>
              <a:buSzPts val="3300"/>
              <a:buNone/>
              <a:defRPr/>
            </a:lvl3pPr>
            <a:lvl4pPr lvl="3">
              <a:lnSpc>
                <a:spcPct val="100000"/>
              </a:lnSpc>
              <a:spcBef>
                <a:spcPts val="0"/>
              </a:spcBef>
              <a:spcAft>
                <a:spcPts val="0"/>
              </a:spcAft>
              <a:buSzPts val="3300"/>
              <a:buNone/>
              <a:defRPr/>
            </a:lvl4pPr>
            <a:lvl5pPr lvl="4">
              <a:lnSpc>
                <a:spcPct val="100000"/>
              </a:lnSpc>
              <a:spcBef>
                <a:spcPts val="0"/>
              </a:spcBef>
              <a:spcAft>
                <a:spcPts val="0"/>
              </a:spcAft>
              <a:buSzPts val="3300"/>
              <a:buNone/>
              <a:defRPr/>
            </a:lvl5pPr>
            <a:lvl6pPr lvl="5">
              <a:lnSpc>
                <a:spcPct val="100000"/>
              </a:lnSpc>
              <a:spcBef>
                <a:spcPts val="0"/>
              </a:spcBef>
              <a:spcAft>
                <a:spcPts val="0"/>
              </a:spcAft>
              <a:buSzPts val="3300"/>
              <a:buNone/>
              <a:defRPr/>
            </a:lvl6pPr>
            <a:lvl7pPr lvl="6">
              <a:lnSpc>
                <a:spcPct val="100000"/>
              </a:lnSpc>
              <a:spcBef>
                <a:spcPts val="0"/>
              </a:spcBef>
              <a:spcAft>
                <a:spcPts val="0"/>
              </a:spcAft>
              <a:buSzPts val="3300"/>
              <a:buNone/>
              <a:defRPr/>
            </a:lvl7pPr>
            <a:lvl8pPr lvl="7">
              <a:lnSpc>
                <a:spcPct val="100000"/>
              </a:lnSpc>
              <a:spcBef>
                <a:spcPts val="0"/>
              </a:spcBef>
              <a:spcAft>
                <a:spcPts val="0"/>
              </a:spcAft>
              <a:buSzPts val="3300"/>
              <a:buNone/>
              <a:defRPr/>
            </a:lvl8pPr>
            <a:lvl9pPr lvl="8">
              <a:lnSpc>
                <a:spcPct val="100000"/>
              </a:lnSpc>
              <a:spcBef>
                <a:spcPts val="0"/>
              </a:spcBef>
              <a:spcAft>
                <a:spcPts val="0"/>
              </a:spcAft>
              <a:buSzPts val="3300"/>
              <a:buNone/>
              <a:defRPr/>
            </a:lvl9pPr>
          </a:lstStyle>
          <a:p/>
        </p:txBody>
      </p:sp>
      <p:sp>
        <p:nvSpPr>
          <p:cNvPr id="115" name="Google Shape;115;p19"/>
          <p:cNvSpPr txBox="1"/>
          <p:nvPr>
            <p:ph idx="1" type="body"/>
          </p:nvPr>
        </p:nvSpPr>
        <p:spPr>
          <a:xfrm>
            <a:off x="716463" y="1694875"/>
            <a:ext cx="4549500" cy="23991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SzPts val="1200"/>
              <a:buFont typeface="Hind Vadodara Light"/>
              <a:buChar char="●"/>
              <a:defRPr/>
            </a:lvl1pPr>
            <a:lvl2pPr indent="-304800" lvl="1" marL="914400">
              <a:lnSpc>
                <a:spcPct val="100000"/>
              </a:lnSpc>
              <a:spcBef>
                <a:spcPts val="0"/>
              </a:spcBef>
              <a:spcAft>
                <a:spcPts val="0"/>
              </a:spcAft>
              <a:buClr>
                <a:srgbClr val="E76A28"/>
              </a:buClr>
              <a:buSzPts val="1200"/>
              <a:buFont typeface="Nunito Light"/>
              <a:buChar char="○"/>
              <a:defRPr/>
            </a:lvl2pPr>
            <a:lvl3pPr indent="-304800" lvl="2" marL="1371600">
              <a:lnSpc>
                <a:spcPct val="100000"/>
              </a:lnSpc>
              <a:spcBef>
                <a:spcPts val="0"/>
              </a:spcBef>
              <a:spcAft>
                <a:spcPts val="0"/>
              </a:spcAft>
              <a:buClr>
                <a:srgbClr val="E76A28"/>
              </a:buClr>
              <a:buSzPts val="1200"/>
              <a:buFont typeface="Nunito Light"/>
              <a:buChar char="■"/>
              <a:defRPr/>
            </a:lvl3pPr>
            <a:lvl4pPr indent="-304800" lvl="3" marL="1828800">
              <a:lnSpc>
                <a:spcPct val="100000"/>
              </a:lnSpc>
              <a:spcBef>
                <a:spcPts val="0"/>
              </a:spcBef>
              <a:spcAft>
                <a:spcPts val="0"/>
              </a:spcAft>
              <a:buClr>
                <a:srgbClr val="E76A28"/>
              </a:buClr>
              <a:buSzPts val="1200"/>
              <a:buFont typeface="Nunito Light"/>
              <a:buChar char="●"/>
              <a:defRPr/>
            </a:lvl4pPr>
            <a:lvl5pPr indent="-304800" lvl="4" marL="2286000">
              <a:lnSpc>
                <a:spcPct val="100000"/>
              </a:lnSpc>
              <a:spcBef>
                <a:spcPts val="0"/>
              </a:spcBef>
              <a:spcAft>
                <a:spcPts val="0"/>
              </a:spcAft>
              <a:buClr>
                <a:srgbClr val="E76A28"/>
              </a:buClr>
              <a:buSzPts val="1200"/>
              <a:buFont typeface="Nunito Light"/>
              <a:buChar char="○"/>
              <a:defRPr/>
            </a:lvl5pPr>
            <a:lvl6pPr indent="-304800" lvl="5" marL="2743200">
              <a:lnSpc>
                <a:spcPct val="100000"/>
              </a:lnSpc>
              <a:spcBef>
                <a:spcPts val="0"/>
              </a:spcBef>
              <a:spcAft>
                <a:spcPts val="0"/>
              </a:spcAft>
              <a:buClr>
                <a:srgbClr val="999999"/>
              </a:buClr>
              <a:buSzPts val="1200"/>
              <a:buFont typeface="Nunito Light"/>
              <a:buChar char="■"/>
              <a:defRPr/>
            </a:lvl6pPr>
            <a:lvl7pPr indent="-304800" lvl="6" marL="3200400">
              <a:lnSpc>
                <a:spcPct val="100000"/>
              </a:lnSpc>
              <a:spcBef>
                <a:spcPts val="0"/>
              </a:spcBef>
              <a:spcAft>
                <a:spcPts val="0"/>
              </a:spcAft>
              <a:buClr>
                <a:srgbClr val="999999"/>
              </a:buClr>
              <a:buSzPts val="1200"/>
              <a:buFont typeface="Nunito Light"/>
              <a:buChar char="●"/>
              <a:defRPr/>
            </a:lvl7pPr>
            <a:lvl8pPr indent="-304800" lvl="7" marL="3657600">
              <a:lnSpc>
                <a:spcPct val="100000"/>
              </a:lnSpc>
              <a:spcBef>
                <a:spcPts val="0"/>
              </a:spcBef>
              <a:spcAft>
                <a:spcPts val="0"/>
              </a:spcAft>
              <a:buClr>
                <a:srgbClr val="999999"/>
              </a:buClr>
              <a:buSzPts val="1200"/>
              <a:buFont typeface="Nunito Light"/>
              <a:buChar char="○"/>
              <a:defRPr/>
            </a:lvl8pPr>
            <a:lvl9pPr indent="-304800" lvl="8" marL="4114800">
              <a:lnSpc>
                <a:spcPct val="100000"/>
              </a:lnSpc>
              <a:spcBef>
                <a:spcPts val="0"/>
              </a:spcBef>
              <a:spcAft>
                <a:spcPts val="0"/>
              </a:spcAft>
              <a:buClr>
                <a:srgbClr val="999999"/>
              </a:buClr>
              <a:buSzPts val="1200"/>
              <a:buFont typeface="Nunito Light"/>
              <a:buChar char="■"/>
              <a:defRPr/>
            </a:lvl9pPr>
          </a:lstStyle>
          <a:p/>
        </p:txBody>
      </p:sp>
      <p:sp>
        <p:nvSpPr>
          <p:cNvPr id="116" name="Google Shape;116;p19"/>
          <p:cNvSpPr/>
          <p:nvPr>
            <p:ph idx="2" type="pic"/>
          </p:nvPr>
        </p:nvSpPr>
        <p:spPr>
          <a:xfrm>
            <a:off x="5863738" y="878350"/>
            <a:ext cx="2563800" cy="3386700"/>
          </a:xfrm>
          <a:prstGeom prst="ellipse">
            <a:avLst/>
          </a:prstGeom>
          <a:noFill/>
          <a:ln>
            <a:noFill/>
          </a:ln>
        </p:spPr>
      </p:sp>
      <p:grpSp>
        <p:nvGrpSpPr>
          <p:cNvPr id="117" name="Google Shape;117;p19"/>
          <p:cNvGrpSpPr/>
          <p:nvPr/>
        </p:nvGrpSpPr>
        <p:grpSpPr>
          <a:xfrm>
            <a:off x="-1040773" y="-585045"/>
            <a:ext cx="3652199" cy="6267200"/>
            <a:chOff x="-1040773" y="-585045"/>
            <a:chExt cx="3652199" cy="6267200"/>
          </a:xfrm>
        </p:grpSpPr>
        <p:sp>
          <p:nvSpPr>
            <p:cNvPr id="118" name="Google Shape;118;p19"/>
            <p:cNvSpPr/>
            <p:nvPr/>
          </p:nvSpPr>
          <p:spPr>
            <a:xfrm>
              <a:off x="-1040773" y="4493655"/>
              <a:ext cx="3652199" cy="1188500"/>
            </a:xfrm>
            <a:custGeom>
              <a:rect b="b" l="l" r="r" t="t"/>
              <a:pathLst>
                <a:path extrusionOk="0" h="347" w="1066">
                  <a:moveTo>
                    <a:pt x="606" y="0"/>
                  </a:moveTo>
                  <a:cubicBezTo>
                    <a:pt x="603" y="0"/>
                    <a:pt x="600" y="1"/>
                    <a:pt x="597" y="1"/>
                  </a:cubicBezTo>
                  <a:cubicBezTo>
                    <a:pt x="554" y="12"/>
                    <a:pt x="555" y="74"/>
                    <a:pt x="550" y="100"/>
                  </a:cubicBezTo>
                  <a:cubicBezTo>
                    <a:pt x="544" y="132"/>
                    <a:pt x="521" y="180"/>
                    <a:pt x="491" y="186"/>
                  </a:cubicBezTo>
                  <a:cubicBezTo>
                    <a:pt x="489" y="187"/>
                    <a:pt x="486" y="187"/>
                    <a:pt x="484" y="187"/>
                  </a:cubicBezTo>
                  <a:cubicBezTo>
                    <a:pt x="462" y="187"/>
                    <a:pt x="443" y="167"/>
                    <a:pt x="436" y="146"/>
                  </a:cubicBezTo>
                  <a:cubicBezTo>
                    <a:pt x="428" y="122"/>
                    <a:pt x="431" y="96"/>
                    <a:pt x="428" y="72"/>
                  </a:cubicBezTo>
                  <a:cubicBezTo>
                    <a:pt x="423" y="28"/>
                    <a:pt x="399" y="8"/>
                    <a:pt x="374" y="8"/>
                  </a:cubicBezTo>
                  <a:cubicBezTo>
                    <a:pt x="351" y="8"/>
                    <a:pt x="326" y="26"/>
                    <a:pt x="313" y="58"/>
                  </a:cubicBezTo>
                  <a:cubicBezTo>
                    <a:pt x="301" y="89"/>
                    <a:pt x="302" y="123"/>
                    <a:pt x="292" y="155"/>
                  </a:cubicBezTo>
                  <a:cubicBezTo>
                    <a:pt x="283" y="184"/>
                    <a:pt x="258" y="213"/>
                    <a:pt x="228" y="213"/>
                  </a:cubicBezTo>
                  <a:cubicBezTo>
                    <a:pt x="226" y="213"/>
                    <a:pt x="224" y="213"/>
                    <a:pt x="221" y="213"/>
                  </a:cubicBezTo>
                  <a:cubicBezTo>
                    <a:pt x="158" y="203"/>
                    <a:pt x="169" y="106"/>
                    <a:pt x="162" y="69"/>
                  </a:cubicBezTo>
                  <a:cubicBezTo>
                    <a:pt x="154" y="33"/>
                    <a:pt x="130" y="9"/>
                    <a:pt x="103" y="9"/>
                  </a:cubicBezTo>
                  <a:cubicBezTo>
                    <a:pt x="89" y="9"/>
                    <a:pt x="75" y="15"/>
                    <a:pt x="61" y="27"/>
                  </a:cubicBezTo>
                  <a:cubicBezTo>
                    <a:pt x="0" y="82"/>
                    <a:pt x="14" y="239"/>
                    <a:pt x="60" y="281"/>
                  </a:cubicBezTo>
                  <a:cubicBezTo>
                    <a:pt x="86" y="304"/>
                    <a:pt x="134" y="311"/>
                    <a:pt x="193" y="311"/>
                  </a:cubicBezTo>
                  <a:cubicBezTo>
                    <a:pt x="232" y="311"/>
                    <a:pt x="276" y="308"/>
                    <a:pt x="321" y="305"/>
                  </a:cubicBezTo>
                  <a:cubicBezTo>
                    <a:pt x="367" y="302"/>
                    <a:pt x="414" y="299"/>
                    <a:pt x="459" y="299"/>
                  </a:cubicBezTo>
                  <a:cubicBezTo>
                    <a:pt x="468" y="299"/>
                    <a:pt x="478" y="299"/>
                    <a:pt x="487" y="299"/>
                  </a:cubicBezTo>
                  <a:cubicBezTo>
                    <a:pt x="615" y="303"/>
                    <a:pt x="795" y="347"/>
                    <a:pt x="919" y="347"/>
                  </a:cubicBezTo>
                  <a:cubicBezTo>
                    <a:pt x="994" y="347"/>
                    <a:pt x="1048" y="331"/>
                    <a:pt x="1057" y="280"/>
                  </a:cubicBezTo>
                  <a:cubicBezTo>
                    <a:pt x="1066" y="227"/>
                    <a:pt x="1063" y="163"/>
                    <a:pt x="1061" y="109"/>
                  </a:cubicBezTo>
                  <a:cubicBezTo>
                    <a:pt x="1059" y="38"/>
                    <a:pt x="1029" y="19"/>
                    <a:pt x="1006" y="19"/>
                  </a:cubicBezTo>
                  <a:cubicBezTo>
                    <a:pt x="999" y="19"/>
                    <a:pt x="993" y="21"/>
                    <a:pt x="988" y="23"/>
                  </a:cubicBezTo>
                  <a:cubicBezTo>
                    <a:pt x="942" y="49"/>
                    <a:pt x="961" y="158"/>
                    <a:pt x="914" y="204"/>
                  </a:cubicBezTo>
                  <a:cubicBezTo>
                    <a:pt x="910" y="209"/>
                    <a:pt x="906" y="211"/>
                    <a:pt x="902" y="211"/>
                  </a:cubicBezTo>
                  <a:cubicBezTo>
                    <a:pt x="894" y="211"/>
                    <a:pt x="888" y="205"/>
                    <a:pt x="884" y="195"/>
                  </a:cubicBezTo>
                  <a:cubicBezTo>
                    <a:pt x="870" y="163"/>
                    <a:pt x="877" y="125"/>
                    <a:pt x="873" y="90"/>
                  </a:cubicBezTo>
                  <a:cubicBezTo>
                    <a:pt x="869" y="57"/>
                    <a:pt x="846" y="21"/>
                    <a:pt x="815" y="21"/>
                  </a:cubicBezTo>
                  <a:cubicBezTo>
                    <a:pt x="813" y="21"/>
                    <a:pt x="810" y="22"/>
                    <a:pt x="807" y="22"/>
                  </a:cubicBezTo>
                  <a:cubicBezTo>
                    <a:pt x="754" y="33"/>
                    <a:pt x="765" y="113"/>
                    <a:pt x="740" y="149"/>
                  </a:cubicBezTo>
                  <a:cubicBezTo>
                    <a:pt x="732" y="162"/>
                    <a:pt x="715" y="172"/>
                    <a:pt x="700" y="172"/>
                  </a:cubicBezTo>
                  <a:cubicBezTo>
                    <a:pt x="684" y="172"/>
                    <a:pt x="670" y="162"/>
                    <a:pt x="666" y="136"/>
                  </a:cubicBezTo>
                  <a:cubicBezTo>
                    <a:pt x="662" y="107"/>
                    <a:pt x="667" y="77"/>
                    <a:pt x="659" y="49"/>
                  </a:cubicBezTo>
                  <a:cubicBezTo>
                    <a:pt x="652" y="24"/>
                    <a:pt x="630" y="0"/>
                    <a:pt x="606"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19" name="Google Shape;119;p19"/>
            <p:cNvGrpSpPr/>
            <p:nvPr/>
          </p:nvGrpSpPr>
          <p:grpSpPr>
            <a:xfrm>
              <a:off x="-286663" y="-585045"/>
              <a:ext cx="1793953" cy="1625488"/>
              <a:chOff x="-286663" y="-585045"/>
              <a:chExt cx="1793953" cy="1625488"/>
            </a:xfrm>
          </p:grpSpPr>
          <p:sp>
            <p:nvSpPr>
              <p:cNvPr id="120" name="Google Shape;120;p19"/>
              <p:cNvSpPr/>
              <p:nvPr/>
            </p:nvSpPr>
            <p:spPr>
              <a:xfrm rot="-1851393">
                <a:off x="-194587" y="-34700"/>
                <a:ext cx="475429" cy="490256"/>
              </a:xfrm>
              <a:custGeom>
                <a:rect b="b" l="l" r="r" t="t"/>
                <a:pathLst>
                  <a:path extrusionOk="0" h="195" w="189">
                    <a:moveTo>
                      <a:pt x="107" y="0"/>
                    </a:moveTo>
                    <a:cubicBezTo>
                      <a:pt x="90" y="0"/>
                      <a:pt x="72" y="4"/>
                      <a:pt x="54" y="13"/>
                    </a:cubicBezTo>
                    <a:cubicBezTo>
                      <a:pt x="19" y="30"/>
                      <a:pt x="0" y="58"/>
                      <a:pt x="0" y="100"/>
                    </a:cubicBezTo>
                    <a:cubicBezTo>
                      <a:pt x="1" y="158"/>
                      <a:pt x="31" y="189"/>
                      <a:pt x="70" y="195"/>
                    </a:cubicBezTo>
                    <a:cubicBezTo>
                      <a:pt x="83" y="165"/>
                      <a:pt x="97" y="138"/>
                      <a:pt x="108" y="120"/>
                    </a:cubicBezTo>
                    <a:cubicBezTo>
                      <a:pt x="131" y="84"/>
                      <a:pt x="159" y="58"/>
                      <a:pt x="189" y="40"/>
                    </a:cubicBezTo>
                    <a:cubicBezTo>
                      <a:pt x="170" y="17"/>
                      <a:pt x="141" y="0"/>
                      <a:pt x="107"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 name="Google Shape;121;p19"/>
              <p:cNvSpPr/>
              <p:nvPr/>
            </p:nvSpPr>
            <p:spPr>
              <a:xfrm rot="-1851394">
                <a:off x="-63742" y="-301205"/>
                <a:ext cx="1398756" cy="1057808"/>
              </a:xfrm>
              <a:custGeom>
                <a:rect b="b" l="l" r="r" t="t"/>
                <a:pathLst>
                  <a:path extrusionOk="0" h="421" w="557">
                    <a:moveTo>
                      <a:pt x="275" y="0"/>
                    </a:moveTo>
                    <a:cubicBezTo>
                      <a:pt x="240" y="0"/>
                      <a:pt x="206" y="8"/>
                      <a:pt x="174" y="26"/>
                    </a:cubicBezTo>
                    <a:cubicBezTo>
                      <a:pt x="197" y="56"/>
                      <a:pt x="203" y="97"/>
                      <a:pt x="181" y="124"/>
                    </a:cubicBezTo>
                    <a:cubicBezTo>
                      <a:pt x="150" y="162"/>
                      <a:pt x="107" y="182"/>
                      <a:pt x="70" y="182"/>
                    </a:cubicBezTo>
                    <a:cubicBezTo>
                      <a:pt x="65" y="182"/>
                      <a:pt x="60" y="182"/>
                      <a:pt x="55" y="181"/>
                    </a:cubicBezTo>
                    <a:cubicBezTo>
                      <a:pt x="23" y="257"/>
                      <a:pt x="0" y="358"/>
                      <a:pt x="55" y="401"/>
                    </a:cubicBezTo>
                    <a:cubicBezTo>
                      <a:pt x="69" y="412"/>
                      <a:pt x="98" y="421"/>
                      <a:pt x="125" y="421"/>
                    </a:cubicBezTo>
                    <a:cubicBezTo>
                      <a:pt x="145" y="421"/>
                      <a:pt x="164" y="416"/>
                      <a:pt x="173" y="403"/>
                    </a:cubicBezTo>
                    <a:cubicBezTo>
                      <a:pt x="196" y="372"/>
                      <a:pt x="178" y="295"/>
                      <a:pt x="185" y="258"/>
                    </a:cubicBezTo>
                    <a:cubicBezTo>
                      <a:pt x="198" y="187"/>
                      <a:pt x="243" y="156"/>
                      <a:pt x="285" y="156"/>
                    </a:cubicBezTo>
                    <a:cubicBezTo>
                      <a:pt x="325" y="156"/>
                      <a:pt x="362" y="183"/>
                      <a:pt x="370" y="230"/>
                    </a:cubicBezTo>
                    <a:cubicBezTo>
                      <a:pt x="387" y="331"/>
                      <a:pt x="380" y="363"/>
                      <a:pt x="386" y="373"/>
                    </a:cubicBezTo>
                    <a:cubicBezTo>
                      <a:pt x="391" y="381"/>
                      <a:pt x="429" y="397"/>
                      <a:pt x="466" y="397"/>
                    </a:cubicBezTo>
                    <a:cubicBezTo>
                      <a:pt x="495" y="397"/>
                      <a:pt x="525" y="387"/>
                      <a:pt x="537" y="353"/>
                    </a:cubicBezTo>
                    <a:cubicBezTo>
                      <a:pt x="557" y="297"/>
                      <a:pt x="554" y="241"/>
                      <a:pt x="537" y="191"/>
                    </a:cubicBezTo>
                    <a:cubicBezTo>
                      <a:pt x="421" y="170"/>
                      <a:pt x="360" y="87"/>
                      <a:pt x="359" y="15"/>
                    </a:cubicBezTo>
                    <a:cubicBezTo>
                      <a:pt x="332" y="5"/>
                      <a:pt x="303" y="0"/>
                      <a:pt x="275"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 name="Google Shape;122;p19"/>
              <p:cNvSpPr/>
              <p:nvPr/>
            </p:nvSpPr>
            <p:spPr>
              <a:xfrm rot="-1851393">
                <a:off x="-10012" y="-4917"/>
                <a:ext cx="371661" cy="391781"/>
              </a:xfrm>
              <a:custGeom>
                <a:rect b="b" l="l" r="r" t="t"/>
                <a:pathLst>
                  <a:path extrusionOk="0" h="156" w="148">
                    <a:moveTo>
                      <a:pt x="119" y="0"/>
                    </a:moveTo>
                    <a:cubicBezTo>
                      <a:pt x="89" y="18"/>
                      <a:pt x="61" y="44"/>
                      <a:pt x="38" y="80"/>
                    </a:cubicBezTo>
                    <a:cubicBezTo>
                      <a:pt x="27" y="98"/>
                      <a:pt x="13" y="125"/>
                      <a:pt x="0" y="155"/>
                    </a:cubicBezTo>
                    <a:cubicBezTo>
                      <a:pt x="5" y="156"/>
                      <a:pt x="10" y="156"/>
                      <a:pt x="15" y="156"/>
                    </a:cubicBezTo>
                    <a:cubicBezTo>
                      <a:pt x="52" y="156"/>
                      <a:pt x="95" y="136"/>
                      <a:pt x="126" y="98"/>
                    </a:cubicBezTo>
                    <a:cubicBezTo>
                      <a:pt x="148" y="71"/>
                      <a:pt x="142" y="30"/>
                      <a:pt x="119"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 name="Google Shape;123;p19"/>
              <p:cNvSpPr/>
              <p:nvPr/>
            </p:nvSpPr>
            <p:spPr>
              <a:xfrm rot="-1851393">
                <a:off x="638574" y="-442846"/>
                <a:ext cx="446839" cy="441548"/>
              </a:xfrm>
              <a:custGeom>
                <a:rect b="b" l="l" r="r" t="t"/>
                <a:pathLst>
                  <a:path extrusionOk="0" h="176" w="178">
                    <a:moveTo>
                      <a:pt x="0" y="0"/>
                    </a:moveTo>
                    <a:cubicBezTo>
                      <a:pt x="1" y="72"/>
                      <a:pt x="62" y="155"/>
                      <a:pt x="178" y="176"/>
                    </a:cubicBezTo>
                    <a:cubicBezTo>
                      <a:pt x="149" y="95"/>
                      <a:pt x="79" y="29"/>
                      <a:pt x="0"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24" name="Shape 124"/>
        <p:cNvGrpSpPr/>
        <p:nvPr/>
      </p:nvGrpSpPr>
      <p:grpSpPr>
        <a:xfrm>
          <a:off x="0" y="0"/>
          <a:ext cx="0" cy="0"/>
          <a:chOff x="0" y="0"/>
          <a:chExt cx="0" cy="0"/>
        </a:xfrm>
      </p:grpSpPr>
      <p:sp>
        <p:nvSpPr>
          <p:cNvPr id="125" name="Google Shape;125;p20"/>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grpSp>
        <p:nvGrpSpPr>
          <p:cNvPr id="126" name="Google Shape;126;p20"/>
          <p:cNvGrpSpPr/>
          <p:nvPr/>
        </p:nvGrpSpPr>
        <p:grpSpPr>
          <a:xfrm>
            <a:off x="-1825470" y="-1155882"/>
            <a:ext cx="11643345" cy="7780494"/>
            <a:chOff x="-1825470" y="-1155882"/>
            <a:chExt cx="11643345" cy="7780494"/>
          </a:xfrm>
        </p:grpSpPr>
        <p:grpSp>
          <p:nvGrpSpPr>
            <p:cNvPr id="127" name="Google Shape;127;p20"/>
            <p:cNvGrpSpPr/>
            <p:nvPr/>
          </p:nvGrpSpPr>
          <p:grpSpPr>
            <a:xfrm rot="-3646607">
              <a:off x="-1202687" y="3051080"/>
              <a:ext cx="2877806" cy="3114830"/>
              <a:chOff x="-859751" y="-662002"/>
              <a:chExt cx="2071024" cy="2241600"/>
            </a:xfrm>
          </p:grpSpPr>
          <p:sp>
            <p:nvSpPr>
              <p:cNvPr id="128" name="Google Shape;128;p20"/>
              <p:cNvSpPr/>
              <p:nvPr/>
            </p:nvSpPr>
            <p:spPr>
              <a:xfrm flipH="1" rot="-9605216">
                <a:off x="-746338" y="434090"/>
                <a:ext cx="1466423" cy="923386"/>
              </a:xfrm>
              <a:custGeom>
                <a:rect b="b" l="l" r="r" t="t"/>
                <a:pathLst>
                  <a:path extrusionOk="0" h="354" w="562">
                    <a:moveTo>
                      <a:pt x="334" y="0"/>
                    </a:moveTo>
                    <a:cubicBezTo>
                      <a:pt x="302" y="0"/>
                      <a:pt x="271" y="4"/>
                      <a:pt x="247" y="9"/>
                    </a:cubicBezTo>
                    <a:cubicBezTo>
                      <a:pt x="118" y="39"/>
                      <a:pt x="0" y="162"/>
                      <a:pt x="17" y="260"/>
                    </a:cubicBezTo>
                    <a:cubicBezTo>
                      <a:pt x="24" y="302"/>
                      <a:pt x="50" y="332"/>
                      <a:pt x="83" y="354"/>
                    </a:cubicBezTo>
                    <a:cubicBezTo>
                      <a:pt x="100" y="350"/>
                      <a:pt x="115" y="345"/>
                      <a:pt x="110" y="331"/>
                    </a:cubicBezTo>
                    <a:cubicBezTo>
                      <a:pt x="104" y="318"/>
                      <a:pt x="85" y="317"/>
                      <a:pt x="76" y="309"/>
                    </a:cubicBezTo>
                    <a:cubicBezTo>
                      <a:pt x="37" y="280"/>
                      <a:pt x="4" y="197"/>
                      <a:pt x="45" y="174"/>
                    </a:cubicBezTo>
                    <a:cubicBezTo>
                      <a:pt x="52" y="170"/>
                      <a:pt x="59" y="168"/>
                      <a:pt x="68" y="168"/>
                    </a:cubicBezTo>
                    <a:cubicBezTo>
                      <a:pt x="102" y="168"/>
                      <a:pt x="148" y="198"/>
                      <a:pt x="172" y="238"/>
                    </a:cubicBezTo>
                    <a:cubicBezTo>
                      <a:pt x="175" y="243"/>
                      <a:pt x="181" y="265"/>
                      <a:pt x="186" y="267"/>
                    </a:cubicBezTo>
                    <a:cubicBezTo>
                      <a:pt x="187" y="268"/>
                      <a:pt x="188" y="268"/>
                      <a:pt x="189" y="268"/>
                    </a:cubicBezTo>
                    <a:cubicBezTo>
                      <a:pt x="211" y="268"/>
                      <a:pt x="199" y="181"/>
                      <a:pt x="202" y="164"/>
                    </a:cubicBezTo>
                    <a:cubicBezTo>
                      <a:pt x="208" y="128"/>
                      <a:pt x="223" y="113"/>
                      <a:pt x="240" y="113"/>
                    </a:cubicBezTo>
                    <a:cubicBezTo>
                      <a:pt x="262" y="113"/>
                      <a:pt x="287" y="140"/>
                      <a:pt x="298" y="179"/>
                    </a:cubicBezTo>
                    <a:cubicBezTo>
                      <a:pt x="303" y="197"/>
                      <a:pt x="299" y="256"/>
                      <a:pt x="315" y="264"/>
                    </a:cubicBezTo>
                    <a:cubicBezTo>
                      <a:pt x="316" y="265"/>
                      <a:pt x="317" y="265"/>
                      <a:pt x="319" y="265"/>
                    </a:cubicBezTo>
                    <a:cubicBezTo>
                      <a:pt x="332" y="265"/>
                      <a:pt x="347" y="232"/>
                      <a:pt x="366" y="199"/>
                    </a:cubicBezTo>
                    <a:cubicBezTo>
                      <a:pt x="384" y="166"/>
                      <a:pt x="406" y="134"/>
                      <a:pt x="434" y="134"/>
                    </a:cubicBezTo>
                    <a:cubicBezTo>
                      <a:pt x="439" y="134"/>
                      <a:pt x="444" y="135"/>
                      <a:pt x="449" y="137"/>
                    </a:cubicBezTo>
                    <a:cubicBezTo>
                      <a:pt x="518" y="165"/>
                      <a:pt x="434" y="260"/>
                      <a:pt x="425" y="314"/>
                    </a:cubicBezTo>
                    <a:cubicBezTo>
                      <a:pt x="504" y="218"/>
                      <a:pt x="562" y="90"/>
                      <a:pt x="477" y="32"/>
                    </a:cubicBezTo>
                    <a:cubicBezTo>
                      <a:pt x="442" y="9"/>
                      <a:pt x="387" y="0"/>
                      <a:pt x="334"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9" name="Google Shape;129;p20"/>
              <p:cNvSpPr/>
              <p:nvPr/>
            </p:nvSpPr>
            <p:spPr>
              <a:xfrm flipH="1" rot="-9605215">
                <a:off x="-552984" y="-411974"/>
                <a:ext cx="1643406" cy="998137"/>
              </a:xfrm>
              <a:custGeom>
                <a:rect b="b" l="l" r="r" t="t"/>
                <a:pathLst>
                  <a:path extrusionOk="0" h="383" w="630">
                    <a:moveTo>
                      <a:pt x="463" y="0"/>
                    </a:moveTo>
                    <a:cubicBezTo>
                      <a:pt x="452" y="14"/>
                      <a:pt x="439" y="27"/>
                      <a:pt x="427" y="40"/>
                    </a:cubicBezTo>
                    <a:cubicBezTo>
                      <a:pt x="376" y="92"/>
                      <a:pt x="336" y="109"/>
                      <a:pt x="300" y="109"/>
                    </a:cubicBezTo>
                    <a:cubicBezTo>
                      <a:pt x="273" y="109"/>
                      <a:pt x="248" y="99"/>
                      <a:pt x="222" y="89"/>
                    </a:cubicBezTo>
                    <a:cubicBezTo>
                      <a:pt x="190" y="77"/>
                      <a:pt x="152" y="62"/>
                      <a:pt x="121" y="40"/>
                    </a:cubicBezTo>
                    <a:cubicBezTo>
                      <a:pt x="108" y="43"/>
                      <a:pt x="93" y="45"/>
                      <a:pt x="84" y="49"/>
                    </a:cubicBezTo>
                    <a:cubicBezTo>
                      <a:pt x="9" y="79"/>
                      <a:pt x="0" y="147"/>
                      <a:pt x="84" y="147"/>
                    </a:cubicBezTo>
                    <a:cubicBezTo>
                      <a:pt x="85" y="147"/>
                      <a:pt x="87" y="147"/>
                      <a:pt x="88" y="147"/>
                    </a:cubicBezTo>
                    <a:cubicBezTo>
                      <a:pt x="102" y="147"/>
                      <a:pt x="143" y="132"/>
                      <a:pt x="165" y="132"/>
                    </a:cubicBezTo>
                    <a:cubicBezTo>
                      <a:pt x="173" y="132"/>
                      <a:pt x="178" y="134"/>
                      <a:pt x="178" y="139"/>
                    </a:cubicBezTo>
                    <a:cubicBezTo>
                      <a:pt x="179" y="150"/>
                      <a:pt x="165" y="155"/>
                      <a:pt x="160" y="161"/>
                    </a:cubicBezTo>
                    <a:cubicBezTo>
                      <a:pt x="106" y="232"/>
                      <a:pt x="93" y="307"/>
                      <a:pt x="129" y="307"/>
                    </a:cubicBezTo>
                    <a:cubicBezTo>
                      <a:pt x="133" y="307"/>
                      <a:pt x="137" y="306"/>
                      <a:pt x="142" y="304"/>
                    </a:cubicBezTo>
                    <a:cubicBezTo>
                      <a:pt x="181" y="291"/>
                      <a:pt x="209" y="238"/>
                      <a:pt x="252" y="235"/>
                    </a:cubicBezTo>
                    <a:cubicBezTo>
                      <a:pt x="253" y="235"/>
                      <a:pt x="254" y="235"/>
                      <a:pt x="254" y="235"/>
                    </a:cubicBezTo>
                    <a:cubicBezTo>
                      <a:pt x="301" y="235"/>
                      <a:pt x="325" y="340"/>
                      <a:pt x="354" y="372"/>
                    </a:cubicBezTo>
                    <a:cubicBezTo>
                      <a:pt x="362" y="380"/>
                      <a:pt x="369" y="383"/>
                      <a:pt x="374" y="383"/>
                    </a:cubicBezTo>
                    <a:cubicBezTo>
                      <a:pt x="392" y="383"/>
                      <a:pt x="400" y="351"/>
                      <a:pt x="402" y="331"/>
                    </a:cubicBezTo>
                    <a:cubicBezTo>
                      <a:pt x="405" y="311"/>
                      <a:pt x="397" y="288"/>
                      <a:pt x="399" y="271"/>
                    </a:cubicBezTo>
                    <a:cubicBezTo>
                      <a:pt x="401" y="255"/>
                      <a:pt x="407" y="249"/>
                      <a:pt x="416" y="249"/>
                    </a:cubicBezTo>
                    <a:cubicBezTo>
                      <a:pt x="431" y="249"/>
                      <a:pt x="453" y="269"/>
                      <a:pt x="470" y="276"/>
                    </a:cubicBezTo>
                    <a:cubicBezTo>
                      <a:pt x="484" y="281"/>
                      <a:pt x="515" y="294"/>
                      <a:pt x="540" y="294"/>
                    </a:cubicBezTo>
                    <a:cubicBezTo>
                      <a:pt x="554" y="294"/>
                      <a:pt x="565" y="290"/>
                      <a:pt x="570" y="278"/>
                    </a:cubicBezTo>
                    <a:cubicBezTo>
                      <a:pt x="588" y="237"/>
                      <a:pt x="488" y="187"/>
                      <a:pt x="487" y="151"/>
                    </a:cubicBezTo>
                    <a:cubicBezTo>
                      <a:pt x="534" y="146"/>
                      <a:pt x="583" y="146"/>
                      <a:pt x="610" y="96"/>
                    </a:cubicBezTo>
                    <a:cubicBezTo>
                      <a:pt x="630" y="60"/>
                      <a:pt x="568" y="39"/>
                      <a:pt x="527" y="37"/>
                    </a:cubicBezTo>
                    <a:cubicBezTo>
                      <a:pt x="525" y="37"/>
                      <a:pt x="524" y="37"/>
                      <a:pt x="522" y="37"/>
                    </a:cubicBezTo>
                    <a:cubicBezTo>
                      <a:pt x="519" y="37"/>
                      <a:pt x="515" y="37"/>
                      <a:pt x="512" y="37"/>
                    </a:cubicBezTo>
                    <a:cubicBezTo>
                      <a:pt x="508" y="38"/>
                      <a:pt x="504" y="38"/>
                      <a:pt x="501" y="38"/>
                    </a:cubicBezTo>
                    <a:cubicBezTo>
                      <a:pt x="488" y="38"/>
                      <a:pt x="476" y="36"/>
                      <a:pt x="468" y="25"/>
                    </a:cubicBezTo>
                    <a:cubicBezTo>
                      <a:pt x="462" y="19"/>
                      <a:pt x="461" y="10"/>
                      <a:pt x="463"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0" name="Google Shape;130;p20"/>
              <p:cNvSpPr/>
              <p:nvPr/>
            </p:nvSpPr>
            <p:spPr>
              <a:xfrm flipH="1" rot="-9605216">
                <a:off x="-652604" y="251100"/>
                <a:ext cx="1341106" cy="807964"/>
              </a:xfrm>
              <a:custGeom>
                <a:rect b="b" l="l" r="r" t="t"/>
                <a:pathLst>
                  <a:path extrusionOk="0" h="310" w="514">
                    <a:moveTo>
                      <a:pt x="236" y="0"/>
                    </a:moveTo>
                    <a:cubicBezTo>
                      <a:pt x="219" y="0"/>
                      <a:pt x="204" y="15"/>
                      <a:pt x="198" y="51"/>
                    </a:cubicBezTo>
                    <a:cubicBezTo>
                      <a:pt x="195" y="68"/>
                      <a:pt x="207" y="155"/>
                      <a:pt x="185" y="155"/>
                    </a:cubicBezTo>
                    <a:cubicBezTo>
                      <a:pt x="184" y="155"/>
                      <a:pt x="183" y="155"/>
                      <a:pt x="182" y="154"/>
                    </a:cubicBezTo>
                    <a:cubicBezTo>
                      <a:pt x="177" y="152"/>
                      <a:pt x="171" y="130"/>
                      <a:pt x="168" y="125"/>
                    </a:cubicBezTo>
                    <a:cubicBezTo>
                      <a:pt x="144" y="85"/>
                      <a:pt x="98" y="55"/>
                      <a:pt x="64" y="55"/>
                    </a:cubicBezTo>
                    <a:cubicBezTo>
                      <a:pt x="55" y="55"/>
                      <a:pt x="48" y="57"/>
                      <a:pt x="41" y="61"/>
                    </a:cubicBezTo>
                    <a:cubicBezTo>
                      <a:pt x="0" y="84"/>
                      <a:pt x="33" y="167"/>
                      <a:pt x="72" y="196"/>
                    </a:cubicBezTo>
                    <a:cubicBezTo>
                      <a:pt x="81" y="204"/>
                      <a:pt x="100" y="205"/>
                      <a:pt x="106" y="218"/>
                    </a:cubicBezTo>
                    <a:cubicBezTo>
                      <a:pt x="111" y="232"/>
                      <a:pt x="96" y="237"/>
                      <a:pt x="79" y="241"/>
                    </a:cubicBezTo>
                    <a:cubicBezTo>
                      <a:pt x="110" y="263"/>
                      <a:pt x="148" y="278"/>
                      <a:pt x="180" y="290"/>
                    </a:cubicBezTo>
                    <a:cubicBezTo>
                      <a:pt x="206" y="300"/>
                      <a:pt x="231" y="310"/>
                      <a:pt x="258" y="310"/>
                    </a:cubicBezTo>
                    <a:cubicBezTo>
                      <a:pt x="294" y="310"/>
                      <a:pt x="334" y="293"/>
                      <a:pt x="385" y="241"/>
                    </a:cubicBezTo>
                    <a:cubicBezTo>
                      <a:pt x="397" y="228"/>
                      <a:pt x="410" y="215"/>
                      <a:pt x="421" y="201"/>
                    </a:cubicBezTo>
                    <a:cubicBezTo>
                      <a:pt x="430" y="147"/>
                      <a:pt x="514" y="52"/>
                      <a:pt x="445" y="24"/>
                    </a:cubicBezTo>
                    <a:cubicBezTo>
                      <a:pt x="440" y="22"/>
                      <a:pt x="435" y="21"/>
                      <a:pt x="430" y="21"/>
                    </a:cubicBezTo>
                    <a:cubicBezTo>
                      <a:pt x="402" y="21"/>
                      <a:pt x="380" y="53"/>
                      <a:pt x="362" y="86"/>
                    </a:cubicBezTo>
                    <a:cubicBezTo>
                      <a:pt x="343" y="119"/>
                      <a:pt x="328" y="152"/>
                      <a:pt x="315" y="152"/>
                    </a:cubicBezTo>
                    <a:cubicBezTo>
                      <a:pt x="313" y="152"/>
                      <a:pt x="312" y="152"/>
                      <a:pt x="311" y="151"/>
                    </a:cubicBezTo>
                    <a:cubicBezTo>
                      <a:pt x="295" y="143"/>
                      <a:pt x="299" y="84"/>
                      <a:pt x="294" y="66"/>
                    </a:cubicBezTo>
                    <a:cubicBezTo>
                      <a:pt x="283" y="27"/>
                      <a:pt x="258" y="0"/>
                      <a:pt x="236"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31" name="Google Shape;131;p20"/>
            <p:cNvGrpSpPr/>
            <p:nvPr/>
          </p:nvGrpSpPr>
          <p:grpSpPr>
            <a:xfrm rot="5400000">
              <a:off x="7093918" y="-1209898"/>
              <a:ext cx="2669941" cy="2777974"/>
              <a:chOff x="8038709" y="3443546"/>
              <a:chExt cx="2097197" cy="2182055"/>
            </a:xfrm>
          </p:grpSpPr>
          <p:sp>
            <p:nvSpPr>
              <p:cNvPr id="132" name="Google Shape;132;p20"/>
              <p:cNvSpPr/>
              <p:nvPr/>
            </p:nvSpPr>
            <p:spPr>
              <a:xfrm rot="7254737">
                <a:off x="9422347" y="3896056"/>
                <a:ext cx="595019" cy="613577"/>
              </a:xfrm>
              <a:custGeom>
                <a:rect b="b" l="l" r="r" t="t"/>
                <a:pathLst>
                  <a:path extrusionOk="0" h="195" w="189">
                    <a:moveTo>
                      <a:pt x="107" y="0"/>
                    </a:moveTo>
                    <a:cubicBezTo>
                      <a:pt x="90" y="0"/>
                      <a:pt x="72" y="4"/>
                      <a:pt x="54" y="13"/>
                    </a:cubicBezTo>
                    <a:cubicBezTo>
                      <a:pt x="19" y="30"/>
                      <a:pt x="0" y="58"/>
                      <a:pt x="0" y="100"/>
                    </a:cubicBezTo>
                    <a:cubicBezTo>
                      <a:pt x="1" y="158"/>
                      <a:pt x="31" y="189"/>
                      <a:pt x="70" y="195"/>
                    </a:cubicBezTo>
                    <a:cubicBezTo>
                      <a:pt x="83" y="165"/>
                      <a:pt x="97" y="138"/>
                      <a:pt x="108" y="120"/>
                    </a:cubicBezTo>
                    <a:cubicBezTo>
                      <a:pt x="131" y="84"/>
                      <a:pt x="159" y="58"/>
                      <a:pt x="189" y="40"/>
                    </a:cubicBezTo>
                    <a:cubicBezTo>
                      <a:pt x="170" y="17"/>
                      <a:pt x="141" y="0"/>
                      <a:pt x="107"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 name="Google Shape;133;p20"/>
              <p:cNvSpPr/>
              <p:nvPr/>
            </p:nvSpPr>
            <p:spPr>
              <a:xfrm rot="7254737">
                <a:off x="8180992" y="3872627"/>
                <a:ext cx="1750601" cy="1323893"/>
              </a:xfrm>
              <a:custGeom>
                <a:rect b="b" l="l" r="r" t="t"/>
                <a:pathLst>
                  <a:path extrusionOk="0" h="421" w="557">
                    <a:moveTo>
                      <a:pt x="275" y="0"/>
                    </a:moveTo>
                    <a:cubicBezTo>
                      <a:pt x="240" y="0"/>
                      <a:pt x="206" y="8"/>
                      <a:pt x="174" y="26"/>
                    </a:cubicBezTo>
                    <a:cubicBezTo>
                      <a:pt x="197" y="56"/>
                      <a:pt x="203" y="97"/>
                      <a:pt x="181" y="124"/>
                    </a:cubicBezTo>
                    <a:cubicBezTo>
                      <a:pt x="150" y="162"/>
                      <a:pt x="107" y="182"/>
                      <a:pt x="70" y="182"/>
                    </a:cubicBezTo>
                    <a:cubicBezTo>
                      <a:pt x="65" y="182"/>
                      <a:pt x="60" y="182"/>
                      <a:pt x="55" y="181"/>
                    </a:cubicBezTo>
                    <a:cubicBezTo>
                      <a:pt x="23" y="257"/>
                      <a:pt x="0" y="358"/>
                      <a:pt x="55" y="401"/>
                    </a:cubicBezTo>
                    <a:cubicBezTo>
                      <a:pt x="69" y="412"/>
                      <a:pt x="98" y="421"/>
                      <a:pt x="125" y="421"/>
                    </a:cubicBezTo>
                    <a:cubicBezTo>
                      <a:pt x="145" y="421"/>
                      <a:pt x="164" y="416"/>
                      <a:pt x="173" y="403"/>
                    </a:cubicBezTo>
                    <a:cubicBezTo>
                      <a:pt x="196" y="372"/>
                      <a:pt x="178" y="295"/>
                      <a:pt x="185" y="258"/>
                    </a:cubicBezTo>
                    <a:cubicBezTo>
                      <a:pt x="198" y="187"/>
                      <a:pt x="243" y="156"/>
                      <a:pt x="285" y="156"/>
                    </a:cubicBezTo>
                    <a:cubicBezTo>
                      <a:pt x="325" y="156"/>
                      <a:pt x="362" y="183"/>
                      <a:pt x="370" y="230"/>
                    </a:cubicBezTo>
                    <a:cubicBezTo>
                      <a:pt x="387" y="331"/>
                      <a:pt x="380" y="363"/>
                      <a:pt x="386" y="373"/>
                    </a:cubicBezTo>
                    <a:cubicBezTo>
                      <a:pt x="391" y="381"/>
                      <a:pt x="429" y="397"/>
                      <a:pt x="466" y="397"/>
                    </a:cubicBezTo>
                    <a:cubicBezTo>
                      <a:pt x="495" y="397"/>
                      <a:pt x="525" y="387"/>
                      <a:pt x="537" y="353"/>
                    </a:cubicBezTo>
                    <a:cubicBezTo>
                      <a:pt x="557" y="297"/>
                      <a:pt x="554" y="241"/>
                      <a:pt x="537" y="191"/>
                    </a:cubicBezTo>
                    <a:cubicBezTo>
                      <a:pt x="421" y="170"/>
                      <a:pt x="360" y="87"/>
                      <a:pt x="359" y="15"/>
                    </a:cubicBezTo>
                    <a:cubicBezTo>
                      <a:pt x="332" y="5"/>
                      <a:pt x="303" y="0"/>
                      <a:pt x="275"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 name="Google Shape;134;p20"/>
              <p:cNvSpPr/>
              <p:nvPr/>
            </p:nvSpPr>
            <p:spPr>
              <a:xfrm rot="7254738">
                <a:off x="9352486" y="4057687"/>
                <a:ext cx="465149" cy="490330"/>
              </a:xfrm>
              <a:custGeom>
                <a:rect b="b" l="l" r="r" t="t"/>
                <a:pathLst>
                  <a:path extrusionOk="0" h="156" w="148">
                    <a:moveTo>
                      <a:pt x="119" y="0"/>
                    </a:moveTo>
                    <a:cubicBezTo>
                      <a:pt x="89" y="18"/>
                      <a:pt x="61" y="44"/>
                      <a:pt x="38" y="80"/>
                    </a:cubicBezTo>
                    <a:cubicBezTo>
                      <a:pt x="27" y="98"/>
                      <a:pt x="13" y="125"/>
                      <a:pt x="0" y="155"/>
                    </a:cubicBezTo>
                    <a:cubicBezTo>
                      <a:pt x="5" y="156"/>
                      <a:pt x="10" y="156"/>
                      <a:pt x="15" y="156"/>
                    </a:cubicBezTo>
                    <a:cubicBezTo>
                      <a:pt x="52" y="156"/>
                      <a:pt x="95" y="136"/>
                      <a:pt x="126" y="98"/>
                    </a:cubicBezTo>
                    <a:cubicBezTo>
                      <a:pt x="148" y="71"/>
                      <a:pt x="142" y="30"/>
                      <a:pt x="119"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 name="Google Shape;135;p20"/>
              <p:cNvSpPr/>
              <p:nvPr/>
            </p:nvSpPr>
            <p:spPr>
              <a:xfrm rot="7254736">
                <a:off x="8792583" y="4889499"/>
                <a:ext cx="559238" cy="552617"/>
              </a:xfrm>
              <a:custGeom>
                <a:rect b="b" l="l" r="r" t="t"/>
                <a:pathLst>
                  <a:path extrusionOk="0" h="176" w="178">
                    <a:moveTo>
                      <a:pt x="0" y="0"/>
                    </a:moveTo>
                    <a:cubicBezTo>
                      <a:pt x="1" y="72"/>
                      <a:pt x="62" y="155"/>
                      <a:pt x="178" y="176"/>
                    </a:cubicBezTo>
                    <a:cubicBezTo>
                      <a:pt x="149" y="95"/>
                      <a:pt x="79" y="29"/>
                      <a:pt x="0"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36" name="Shape 136"/>
        <p:cNvGrpSpPr/>
        <p:nvPr/>
      </p:nvGrpSpPr>
      <p:grpSpPr>
        <a:xfrm>
          <a:off x="0" y="0"/>
          <a:ext cx="0" cy="0"/>
          <a:chOff x="0" y="0"/>
          <a:chExt cx="0" cy="0"/>
        </a:xfrm>
      </p:grpSpPr>
      <p:sp>
        <p:nvSpPr>
          <p:cNvPr id="137" name="Google Shape;137;p21"/>
          <p:cNvSpPr txBox="1"/>
          <p:nvPr>
            <p:ph type="title"/>
          </p:nvPr>
        </p:nvSpPr>
        <p:spPr>
          <a:xfrm>
            <a:off x="2241425" y="1293100"/>
            <a:ext cx="4661100" cy="841800"/>
          </a:xfrm>
          <a:prstGeom prst="rect">
            <a:avLst/>
          </a:prstGeom>
        </p:spPr>
        <p:txBody>
          <a:bodyPr anchorCtr="0" anchor="t" bIns="91425" lIns="91425" spcFirstLastPara="1" rIns="91425" wrap="square" tIns="91425">
            <a:noAutofit/>
          </a:bodyPr>
          <a:lstStyle>
            <a:lvl1pPr lvl="0" algn="ctr">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38" name="Google Shape;138;p21"/>
          <p:cNvSpPr txBox="1"/>
          <p:nvPr>
            <p:ph idx="1" type="subTitle"/>
          </p:nvPr>
        </p:nvSpPr>
        <p:spPr>
          <a:xfrm>
            <a:off x="2241475" y="2168600"/>
            <a:ext cx="4661100" cy="1681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6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grpSp>
        <p:nvGrpSpPr>
          <p:cNvPr id="139" name="Google Shape;139;p21"/>
          <p:cNvGrpSpPr/>
          <p:nvPr/>
        </p:nvGrpSpPr>
        <p:grpSpPr>
          <a:xfrm>
            <a:off x="-621653" y="-1339739"/>
            <a:ext cx="11501945" cy="8491055"/>
            <a:chOff x="-621653" y="-1339739"/>
            <a:chExt cx="11501945" cy="8491055"/>
          </a:xfrm>
        </p:grpSpPr>
        <p:grpSp>
          <p:nvGrpSpPr>
            <p:cNvPr id="140" name="Google Shape;140;p21"/>
            <p:cNvGrpSpPr/>
            <p:nvPr/>
          </p:nvGrpSpPr>
          <p:grpSpPr>
            <a:xfrm>
              <a:off x="-331986" y="-994881"/>
              <a:ext cx="10642789" cy="8146197"/>
              <a:chOff x="-331986" y="-994881"/>
              <a:chExt cx="10642789" cy="8146197"/>
            </a:xfrm>
          </p:grpSpPr>
          <p:grpSp>
            <p:nvGrpSpPr>
              <p:cNvPr id="141" name="Google Shape;141;p21"/>
              <p:cNvGrpSpPr/>
              <p:nvPr/>
            </p:nvGrpSpPr>
            <p:grpSpPr>
              <a:xfrm rot="-3311851">
                <a:off x="-142531" y="-457568"/>
                <a:ext cx="2132802" cy="1576396"/>
                <a:chOff x="7020533" y="-620439"/>
                <a:chExt cx="1725925" cy="1275665"/>
              </a:xfrm>
            </p:grpSpPr>
            <p:sp>
              <p:nvSpPr>
                <p:cNvPr id="142" name="Google Shape;142;p21"/>
                <p:cNvSpPr/>
                <p:nvPr/>
              </p:nvSpPr>
              <p:spPr>
                <a:xfrm flipH="1" rot="-6078529">
                  <a:off x="7354665" y="-390864"/>
                  <a:ext cx="1059874" cy="880264"/>
                </a:xfrm>
                <a:custGeom>
                  <a:rect b="b" l="l" r="r" t="t"/>
                  <a:pathLst>
                    <a:path extrusionOk="0" h="250" w="301">
                      <a:moveTo>
                        <a:pt x="32" y="0"/>
                      </a:moveTo>
                      <a:cubicBezTo>
                        <a:pt x="18" y="0"/>
                        <a:pt x="10" y="13"/>
                        <a:pt x="7" y="37"/>
                      </a:cubicBezTo>
                      <a:cubicBezTo>
                        <a:pt x="1" y="82"/>
                        <a:pt x="0" y="128"/>
                        <a:pt x="2" y="174"/>
                      </a:cubicBezTo>
                      <a:cubicBezTo>
                        <a:pt x="41" y="148"/>
                        <a:pt x="107" y="120"/>
                        <a:pt x="161" y="120"/>
                      </a:cubicBezTo>
                      <a:cubicBezTo>
                        <a:pt x="183" y="120"/>
                        <a:pt x="203" y="125"/>
                        <a:pt x="218" y="135"/>
                      </a:cubicBezTo>
                      <a:cubicBezTo>
                        <a:pt x="246" y="154"/>
                        <a:pt x="256" y="200"/>
                        <a:pt x="259" y="250"/>
                      </a:cubicBezTo>
                      <a:cubicBezTo>
                        <a:pt x="285" y="231"/>
                        <a:pt x="301" y="213"/>
                        <a:pt x="297" y="201"/>
                      </a:cubicBezTo>
                      <a:cubicBezTo>
                        <a:pt x="292" y="186"/>
                        <a:pt x="127" y="52"/>
                        <a:pt x="57" y="9"/>
                      </a:cubicBezTo>
                      <a:cubicBezTo>
                        <a:pt x="47" y="3"/>
                        <a:pt x="39" y="0"/>
                        <a:pt x="32"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 name="Google Shape;143;p21"/>
                <p:cNvSpPr/>
                <p:nvPr/>
              </p:nvSpPr>
              <p:spPr>
                <a:xfrm flipH="1" rot="-6078530">
                  <a:off x="7802453" y="-506439"/>
                  <a:ext cx="905495" cy="820888"/>
                </a:xfrm>
                <a:custGeom>
                  <a:rect b="b" l="l" r="r" t="t"/>
                  <a:pathLst>
                    <a:path extrusionOk="0" h="233" w="257">
                      <a:moveTo>
                        <a:pt x="159" y="0"/>
                      </a:moveTo>
                      <a:cubicBezTo>
                        <a:pt x="105" y="0"/>
                        <a:pt x="39" y="28"/>
                        <a:pt x="0" y="54"/>
                      </a:cubicBezTo>
                      <a:cubicBezTo>
                        <a:pt x="3" y="109"/>
                        <a:pt x="10" y="164"/>
                        <a:pt x="20" y="218"/>
                      </a:cubicBezTo>
                      <a:cubicBezTo>
                        <a:pt x="22" y="228"/>
                        <a:pt x="25" y="233"/>
                        <a:pt x="34" y="233"/>
                      </a:cubicBezTo>
                      <a:cubicBezTo>
                        <a:pt x="36" y="233"/>
                        <a:pt x="40" y="232"/>
                        <a:pt x="43" y="231"/>
                      </a:cubicBezTo>
                      <a:cubicBezTo>
                        <a:pt x="114" y="212"/>
                        <a:pt x="206" y="168"/>
                        <a:pt x="257" y="130"/>
                      </a:cubicBezTo>
                      <a:cubicBezTo>
                        <a:pt x="254" y="80"/>
                        <a:pt x="244" y="34"/>
                        <a:pt x="216" y="15"/>
                      </a:cubicBezTo>
                      <a:cubicBezTo>
                        <a:pt x="201" y="5"/>
                        <a:pt x="181" y="0"/>
                        <a:pt x="159"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4" name="Google Shape;144;p21"/>
                <p:cNvSpPr/>
                <p:nvPr/>
              </p:nvSpPr>
              <p:spPr>
                <a:xfrm>
                  <a:off x="7020533" y="-123823"/>
                  <a:ext cx="343279" cy="310983"/>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45" name="Google Shape;145;p21"/>
              <p:cNvGrpSpPr/>
              <p:nvPr/>
            </p:nvGrpSpPr>
            <p:grpSpPr>
              <a:xfrm rot="1376523">
                <a:off x="7112874" y="3336665"/>
                <a:ext cx="2632033" cy="3437626"/>
                <a:chOff x="-740027" y="3666704"/>
                <a:chExt cx="2632031" cy="3437625"/>
              </a:xfrm>
            </p:grpSpPr>
            <p:sp>
              <p:nvSpPr>
                <p:cNvPr id="146" name="Google Shape;146;p21"/>
                <p:cNvSpPr/>
                <p:nvPr/>
              </p:nvSpPr>
              <p:spPr>
                <a:xfrm>
                  <a:off x="-740027" y="3666704"/>
                  <a:ext cx="1446385" cy="1206411"/>
                </a:xfrm>
                <a:custGeom>
                  <a:rect b="b" l="l" r="r" t="t"/>
                  <a:pathLst>
                    <a:path extrusionOk="0" h="392" w="470">
                      <a:moveTo>
                        <a:pt x="264" y="273"/>
                      </a:moveTo>
                      <a:cubicBezTo>
                        <a:pt x="237" y="273"/>
                        <a:pt x="210" y="264"/>
                        <a:pt x="197" y="247"/>
                      </a:cubicBezTo>
                      <a:cubicBezTo>
                        <a:pt x="182" y="227"/>
                        <a:pt x="185" y="199"/>
                        <a:pt x="189" y="175"/>
                      </a:cubicBezTo>
                      <a:cubicBezTo>
                        <a:pt x="196" y="141"/>
                        <a:pt x="237" y="119"/>
                        <a:pt x="273" y="119"/>
                      </a:cubicBezTo>
                      <a:cubicBezTo>
                        <a:pt x="287" y="119"/>
                        <a:pt x="301" y="122"/>
                        <a:pt x="311" y="129"/>
                      </a:cubicBezTo>
                      <a:cubicBezTo>
                        <a:pt x="363" y="165"/>
                        <a:pt x="358" y="268"/>
                        <a:pt x="271" y="273"/>
                      </a:cubicBezTo>
                      <a:cubicBezTo>
                        <a:pt x="269" y="273"/>
                        <a:pt x="266" y="273"/>
                        <a:pt x="264" y="273"/>
                      </a:cubicBezTo>
                      <a:moveTo>
                        <a:pt x="241" y="0"/>
                      </a:moveTo>
                      <a:cubicBezTo>
                        <a:pt x="180" y="0"/>
                        <a:pt x="118" y="31"/>
                        <a:pt x="88" y="83"/>
                      </a:cubicBezTo>
                      <a:cubicBezTo>
                        <a:pt x="0" y="237"/>
                        <a:pt x="137" y="392"/>
                        <a:pt x="270" y="392"/>
                      </a:cubicBezTo>
                      <a:cubicBezTo>
                        <a:pt x="281" y="392"/>
                        <a:pt x="291" y="391"/>
                        <a:pt x="301" y="389"/>
                      </a:cubicBezTo>
                      <a:cubicBezTo>
                        <a:pt x="299" y="356"/>
                        <a:pt x="301" y="323"/>
                        <a:pt x="317" y="307"/>
                      </a:cubicBezTo>
                      <a:cubicBezTo>
                        <a:pt x="336" y="287"/>
                        <a:pt x="401" y="277"/>
                        <a:pt x="433" y="269"/>
                      </a:cubicBezTo>
                      <a:cubicBezTo>
                        <a:pt x="470" y="182"/>
                        <a:pt x="446" y="134"/>
                        <a:pt x="395" y="83"/>
                      </a:cubicBezTo>
                      <a:cubicBezTo>
                        <a:pt x="370" y="57"/>
                        <a:pt x="343" y="32"/>
                        <a:pt x="310" y="16"/>
                      </a:cubicBezTo>
                      <a:cubicBezTo>
                        <a:pt x="289" y="5"/>
                        <a:pt x="265" y="0"/>
                        <a:pt x="241"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 name="Google Shape;147;p21"/>
                <p:cNvSpPr/>
                <p:nvPr/>
              </p:nvSpPr>
              <p:spPr>
                <a:xfrm>
                  <a:off x="-540257" y="4480059"/>
                  <a:ext cx="2432262" cy="2624269"/>
                </a:xfrm>
                <a:custGeom>
                  <a:rect b="b" l="l" r="r" t="t"/>
                  <a:pathLst>
                    <a:path extrusionOk="0" h="853" w="790">
                      <a:moveTo>
                        <a:pt x="402" y="0"/>
                      </a:moveTo>
                      <a:cubicBezTo>
                        <a:pt x="393" y="0"/>
                        <a:pt x="383" y="2"/>
                        <a:pt x="373" y="4"/>
                      </a:cubicBezTo>
                      <a:cubicBezTo>
                        <a:pt x="371" y="5"/>
                        <a:pt x="370" y="5"/>
                        <a:pt x="368" y="5"/>
                      </a:cubicBezTo>
                      <a:cubicBezTo>
                        <a:pt x="368" y="6"/>
                        <a:pt x="367" y="8"/>
                        <a:pt x="367" y="9"/>
                      </a:cubicBezTo>
                      <a:cubicBezTo>
                        <a:pt x="336" y="79"/>
                        <a:pt x="288" y="115"/>
                        <a:pt x="236" y="125"/>
                      </a:cubicBezTo>
                      <a:cubicBezTo>
                        <a:pt x="239" y="156"/>
                        <a:pt x="245" y="187"/>
                        <a:pt x="246" y="206"/>
                      </a:cubicBezTo>
                      <a:cubicBezTo>
                        <a:pt x="249" y="261"/>
                        <a:pt x="232" y="276"/>
                        <a:pt x="207" y="276"/>
                      </a:cubicBezTo>
                      <a:cubicBezTo>
                        <a:pt x="192" y="276"/>
                        <a:pt x="174" y="271"/>
                        <a:pt x="156" y="266"/>
                      </a:cubicBezTo>
                      <a:cubicBezTo>
                        <a:pt x="138" y="261"/>
                        <a:pt x="119" y="256"/>
                        <a:pt x="100" y="256"/>
                      </a:cubicBezTo>
                      <a:cubicBezTo>
                        <a:pt x="62" y="256"/>
                        <a:pt x="29" y="278"/>
                        <a:pt x="21" y="367"/>
                      </a:cubicBezTo>
                      <a:cubicBezTo>
                        <a:pt x="14" y="447"/>
                        <a:pt x="0" y="514"/>
                        <a:pt x="39" y="536"/>
                      </a:cubicBezTo>
                      <a:cubicBezTo>
                        <a:pt x="47" y="540"/>
                        <a:pt x="54" y="542"/>
                        <a:pt x="63" y="542"/>
                      </a:cubicBezTo>
                      <a:cubicBezTo>
                        <a:pt x="77" y="542"/>
                        <a:pt x="92" y="537"/>
                        <a:pt x="107" y="532"/>
                      </a:cubicBezTo>
                      <a:cubicBezTo>
                        <a:pt x="123" y="527"/>
                        <a:pt x="138" y="522"/>
                        <a:pt x="152" y="522"/>
                      </a:cubicBezTo>
                      <a:cubicBezTo>
                        <a:pt x="161" y="522"/>
                        <a:pt x="169" y="524"/>
                        <a:pt x="177" y="530"/>
                      </a:cubicBezTo>
                      <a:cubicBezTo>
                        <a:pt x="237" y="572"/>
                        <a:pt x="135" y="659"/>
                        <a:pt x="204" y="810"/>
                      </a:cubicBezTo>
                      <a:cubicBezTo>
                        <a:pt x="218" y="840"/>
                        <a:pt x="244" y="853"/>
                        <a:pt x="274" y="853"/>
                      </a:cubicBezTo>
                      <a:cubicBezTo>
                        <a:pt x="339" y="853"/>
                        <a:pt x="419" y="785"/>
                        <a:pt x="406" y="677"/>
                      </a:cubicBezTo>
                      <a:cubicBezTo>
                        <a:pt x="404" y="656"/>
                        <a:pt x="398" y="635"/>
                        <a:pt x="402" y="615"/>
                      </a:cubicBezTo>
                      <a:cubicBezTo>
                        <a:pt x="405" y="595"/>
                        <a:pt x="421" y="575"/>
                        <a:pt x="440" y="575"/>
                      </a:cubicBezTo>
                      <a:cubicBezTo>
                        <a:pt x="441" y="575"/>
                        <a:pt x="442" y="576"/>
                        <a:pt x="443" y="576"/>
                      </a:cubicBezTo>
                      <a:cubicBezTo>
                        <a:pt x="477" y="579"/>
                        <a:pt x="485" y="632"/>
                        <a:pt x="518" y="638"/>
                      </a:cubicBezTo>
                      <a:cubicBezTo>
                        <a:pt x="520" y="639"/>
                        <a:pt x="522" y="639"/>
                        <a:pt x="524" y="639"/>
                      </a:cubicBezTo>
                      <a:cubicBezTo>
                        <a:pt x="543" y="639"/>
                        <a:pt x="560" y="621"/>
                        <a:pt x="568" y="602"/>
                      </a:cubicBezTo>
                      <a:cubicBezTo>
                        <a:pt x="604" y="520"/>
                        <a:pt x="540" y="476"/>
                        <a:pt x="563" y="437"/>
                      </a:cubicBezTo>
                      <a:cubicBezTo>
                        <a:pt x="572" y="422"/>
                        <a:pt x="585" y="417"/>
                        <a:pt x="600" y="417"/>
                      </a:cubicBezTo>
                      <a:cubicBezTo>
                        <a:pt x="614" y="417"/>
                        <a:pt x="629" y="421"/>
                        <a:pt x="644" y="424"/>
                      </a:cubicBezTo>
                      <a:cubicBezTo>
                        <a:pt x="659" y="428"/>
                        <a:pt x="674" y="432"/>
                        <a:pt x="687" y="432"/>
                      </a:cubicBezTo>
                      <a:cubicBezTo>
                        <a:pt x="694" y="432"/>
                        <a:pt x="701" y="431"/>
                        <a:pt x="707" y="429"/>
                      </a:cubicBezTo>
                      <a:cubicBezTo>
                        <a:pt x="790" y="395"/>
                        <a:pt x="769" y="101"/>
                        <a:pt x="679" y="101"/>
                      </a:cubicBezTo>
                      <a:cubicBezTo>
                        <a:pt x="674" y="101"/>
                        <a:pt x="668" y="102"/>
                        <a:pt x="662" y="104"/>
                      </a:cubicBezTo>
                      <a:cubicBezTo>
                        <a:pt x="637" y="114"/>
                        <a:pt x="629" y="145"/>
                        <a:pt x="617" y="169"/>
                      </a:cubicBezTo>
                      <a:cubicBezTo>
                        <a:pt x="595" y="213"/>
                        <a:pt x="558" y="231"/>
                        <a:pt x="523" y="231"/>
                      </a:cubicBezTo>
                      <a:cubicBezTo>
                        <a:pt x="480" y="231"/>
                        <a:pt x="441" y="202"/>
                        <a:pt x="442" y="157"/>
                      </a:cubicBezTo>
                      <a:cubicBezTo>
                        <a:pt x="442" y="111"/>
                        <a:pt x="480" y="73"/>
                        <a:pt x="452" y="29"/>
                      </a:cubicBezTo>
                      <a:cubicBezTo>
                        <a:pt x="438" y="8"/>
                        <a:pt x="422" y="0"/>
                        <a:pt x="402"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 name="Google Shape;148;p21"/>
                <p:cNvSpPr/>
                <p:nvPr/>
              </p:nvSpPr>
              <p:spPr>
                <a:xfrm>
                  <a:off x="179691" y="4494328"/>
                  <a:ext cx="412512" cy="369707"/>
                </a:xfrm>
                <a:custGeom>
                  <a:rect b="b" l="l" r="r" t="t"/>
                  <a:pathLst>
                    <a:path extrusionOk="0" h="120" w="134">
                      <a:moveTo>
                        <a:pt x="134" y="0"/>
                      </a:moveTo>
                      <a:cubicBezTo>
                        <a:pt x="102" y="8"/>
                        <a:pt x="37" y="18"/>
                        <a:pt x="18" y="38"/>
                      </a:cubicBezTo>
                      <a:cubicBezTo>
                        <a:pt x="2" y="54"/>
                        <a:pt x="0" y="87"/>
                        <a:pt x="2" y="120"/>
                      </a:cubicBezTo>
                      <a:cubicBezTo>
                        <a:pt x="54" y="110"/>
                        <a:pt x="102" y="74"/>
                        <a:pt x="133" y="4"/>
                      </a:cubicBezTo>
                      <a:cubicBezTo>
                        <a:pt x="133" y="3"/>
                        <a:pt x="134" y="1"/>
                        <a:pt x="134"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49" name="Google Shape;149;p21"/>
            <p:cNvSpPr/>
            <p:nvPr/>
          </p:nvSpPr>
          <p:spPr>
            <a:xfrm rot="-92584">
              <a:off x="-596508" y="4261911"/>
              <a:ext cx="1583957" cy="1888882"/>
            </a:xfrm>
            <a:custGeom>
              <a:rect b="b" l="l" r="r" t="t"/>
              <a:pathLst>
                <a:path extrusionOk="0" h="350" w="293">
                  <a:moveTo>
                    <a:pt x="176" y="0"/>
                  </a:moveTo>
                  <a:cubicBezTo>
                    <a:pt x="122" y="0"/>
                    <a:pt x="65" y="40"/>
                    <a:pt x="35" y="80"/>
                  </a:cubicBezTo>
                  <a:cubicBezTo>
                    <a:pt x="4" y="119"/>
                    <a:pt x="0" y="159"/>
                    <a:pt x="51" y="159"/>
                  </a:cubicBezTo>
                  <a:cubicBezTo>
                    <a:pt x="52" y="159"/>
                    <a:pt x="53" y="159"/>
                    <a:pt x="54" y="159"/>
                  </a:cubicBezTo>
                  <a:cubicBezTo>
                    <a:pt x="61" y="159"/>
                    <a:pt x="70" y="158"/>
                    <a:pt x="78" y="158"/>
                  </a:cubicBezTo>
                  <a:cubicBezTo>
                    <a:pt x="103" y="158"/>
                    <a:pt x="130" y="165"/>
                    <a:pt x="134" y="218"/>
                  </a:cubicBezTo>
                  <a:cubicBezTo>
                    <a:pt x="137" y="250"/>
                    <a:pt x="89" y="350"/>
                    <a:pt x="140" y="350"/>
                  </a:cubicBezTo>
                  <a:cubicBezTo>
                    <a:pt x="143" y="350"/>
                    <a:pt x="147" y="350"/>
                    <a:pt x="151" y="349"/>
                  </a:cubicBezTo>
                  <a:cubicBezTo>
                    <a:pt x="196" y="340"/>
                    <a:pt x="243" y="330"/>
                    <a:pt x="278" y="299"/>
                  </a:cubicBezTo>
                  <a:cubicBezTo>
                    <a:pt x="284" y="295"/>
                    <a:pt x="289" y="289"/>
                    <a:pt x="293" y="283"/>
                  </a:cubicBezTo>
                  <a:cubicBezTo>
                    <a:pt x="263" y="244"/>
                    <a:pt x="241" y="193"/>
                    <a:pt x="239" y="127"/>
                  </a:cubicBezTo>
                  <a:cubicBezTo>
                    <a:pt x="237" y="91"/>
                    <a:pt x="241" y="54"/>
                    <a:pt x="237" y="19"/>
                  </a:cubicBezTo>
                  <a:cubicBezTo>
                    <a:pt x="222" y="9"/>
                    <a:pt x="206" y="3"/>
                    <a:pt x="188" y="1"/>
                  </a:cubicBezTo>
                  <a:cubicBezTo>
                    <a:pt x="184" y="0"/>
                    <a:pt x="180" y="0"/>
                    <a:pt x="176"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0" name="Google Shape;150;p21"/>
            <p:cNvSpPr/>
            <p:nvPr/>
          </p:nvSpPr>
          <p:spPr>
            <a:xfrm rot="-92584">
              <a:off x="680985" y="4342919"/>
              <a:ext cx="614466" cy="1424628"/>
            </a:xfrm>
            <a:custGeom>
              <a:rect b="b" l="l" r="r" t="t"/>
              <a:pathLst>
                <a:path extrusionOk="0" h="264" w="114">
                  <a:moveTo>
                    <a:pt x="0" y="0"/>
                  </a:moveTo>
                  <a:cubicBezTo>
                    <a:pt x="4" y="35"/>
                    <a:pt x="0" y="72"/>
                    <a:pt x="2" y="108"/>
                  </a:cubicBezTo>
                  <a:cubicBezTo>
                    <a:pt x="4" y="174"/>
                    <a:pt x="26" y="225"/>
                    <a:pt x="56" y="264"/>
                  </a:cubicBezTo>
                  <a:cubicBezTo>
                    <a:pt x="114" y="190"/>
                    <a:pt x="77" y="50"/>
                    <a:pt x="0"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 name="Google Shape;151;p21"/>
            <p:cNvSpPr/>
            <p:nvPr/>
          </p:nvSpPr>
          <p:spPr>
            <a:xfrm rot="2851429">
              <a:off x="7877926" y="-599632"/>
              <a:ext cx="2795607" cy="1791460"/>
            </a:xfrm>
            <a:custGeom>
              <a:rect b="b" l="l" r="r" t="t"/>
              <a:pathLst>
                <a:path extrusionOk="0" h="613" w="956">
                  <a:moveTo>
                    <a:pt x="286" y="0"/>
                  </a:moveTo>
                  <a:cubicBezTo>
                    <a:pt x="189" y="0"/>
                    <a:pt x="0" y="191"/>
                    <a:pt x="87" y="243"/>
                  </a:cubicBezTo>
                  <a:cubicBezTo>
                    <a:pt x="95" y="247"/>
                    <a:pt x="103" y="249"/>
                    <a:pt x="111" y="249"/>
                  </a:cubicBezTo>
                  <a:cubicBezTo>
                    <a:pt x="129" y="249"/>
                    <a:pt x="148" y="242"/>
                    <a:pt x="166" y="238"/>
                  </a:cubicBezTo>
                  <a:cubicBezTo>
                    <a:pt x="175" y="236"/>
                    <a:pt x="184" y="235"/>
                    <a:pt x="193" y="235"/>
                  </a:cubicBezTo>
                  <a:cubicBezTo>
                    <a:pt x="283" y="235"/>
                    <a:pt x="324" y="337"/>
                    <a:pt x="266" y="383"/>
                  </a:cubicBezTo>
                  <a:cubicBezTo>
                    <a:pt x="230" y="411"/>
                    <a:pt x="176" y="405"/>
                    <a:pt x="159" y="455"/>
                  </a:cubicBezTo>
                  <a:cubicBezTo>
                    <a:pt x="148" y="490"/>
                    <a:pt x="163" y="511"/>
                    <a:pt x="190" y="532"/>
                  </a:cubicBezTo>
                  <a:cubicBezTo>
                    <a:pt x="214" y="551"/>
                    <a:pt x="266" y="600"/>
                    <a:pt x="295" y="603"/>
                  </a:cubicBezTo>
                  <a:cubicBezTo>
                    <a:pt x="296" y="603"/>
                    <a:pt x="298" y="603"/>
                    <a:pt x="299" y="603"/>
                  </a:cubicBezTo>
                  <a:cubicBezTo>
                    <a:pt x="343" y="603"/>
                    <a:pt x="398" y="531"/>
                    <a:pt x="426" y="505"/>
                  </a:cubicBezTo>
                  <a:cubicBezTo>
                    <a:pt x="448" y="485"/>
                    <a:pt x="465" y="477"/>
                    <a:pt x="478" y="477"/>
                  </a:cubicBezTo>
                  <a:cubicBezTo>
                    <a:pt x="505" y="477"/>
                    <a:pt x="517" y="511"/>
                    <a:pt x="533" y="545"/>
                  </a:cubicBezTo>
                  <a:cubicBezTo>
                    <a:pt x="548" y="579"/>
                    <a:pt x="567" y="613"/>
                    <a:pt x="608" y="613"/>
                  </a:cubicBezTo>
                  <a:cubicBezTo>
                    <a:pt x="629" y="613"/>
                    <a:pt x="656" y="604"/>
                    <a:pt x="693" y="580"/>
                  </a:cubicBezTo>
                  <a:cubicBezTo>
                    <a:pt x="759" y="535"/>
                    <a:pt x="820" y="505"/>
                    <a:pt x="813" y="461"/>
                  </a:cubicBezTo>
                  <a:cubicBezTo>
                    <a:pt x="806" y="414"/>
                    <a:pt x="725" y="404"/>
                    <a:pt x="722" y="356"/>
                  </a:cubicBezTo>
                  <a:cubicBezTo>
                    <a:pt x="718" y="284"/>
                    <a:pt x="850" y="309"/>
                    <a:pt x="924" y="161"/>
                  </a:cubicBezTo>
                  <a:cubicBezTo>
                    <a:pt x="956" y="97"/>
                    <a:pt x="891" y="34"/>
                    <a:pt x="812" y="34"/>
                  </a:cubicBezTo>
                  <a:cubicBezTo>
                    <a:pt x="773" y="34"/>
                    <a:pt x="730" y="49"/>
                    <a:pt x="694" y="86"/>
                  </a:cubicBezTo>
                  <a:cubicBezTo>
                    <a:pt x="679" y="101"/>
                    <a:pt x="666" y="118"/>
                    <a:pt x="648" y="128"/>
                  </a:cubicBezTo>
                  <a:cubicBezTo>
                    <a:pt x="641" y="133"/>
                    <a:pt x="631" y="135"/>
                    <a:pt x="622" y="135"/>
                  </a:cubicBezTo>
                  <a:cubicBezTo>
                    <a:pt x="610" y="135"/>
                    <a:pt x="599" y="130"/>
                    <a:pt x="592" y="120"/>
                  </a:cubicBezTo>
                  <a:cubicBezTo>
                    <a:pt x="574" y="92"/>
                    <a:pt x="610" y="52"/>
                    <a:pt x="594" y="22"/>
                  </a:cubicBezTo>
                  <a:cubicBezTo>
                    <a:pt x="587" y="9"/>
                    <a:pt x="571" y="4"/>
                    <a:pt x="555" y="4"/>
                  </a:cubicBezTo>
                  <a:cubicBezTo>
                    <a:pt x="548" y="4"/>
                    <a:pt x="541" y="4"/>
                    <a:pt x="535" y="6"/>
                  </a:cubicBezTo>
                  <a:cubicBezTo>
                    <a:pt x="448" y="29"/>
                    <a:pt x="454" y="107"/>
                    <a:pt x="408" y="113"/>
                  </a:cubicBezTo>
                  <a:cubicBezTo>
                    <a:pt x="406" y="113"/>
                    <a:pt x="404" y="114"/>
                    <a:pt x="402" y="114"/>
                  </a:cubicBezTo>
                  <a:cubicBezTo>
                    <a:pt x="353" y="114"/>
                    <a:pt x="352" y="28"/>
                    <a:pt x="313" y="6"/>
                  </a:cubicBezTo>
                  <a:cubicBezTo>
                    <a:pt x="305" y="2"/>
                    <a:pt x="296" y="0"/>
                    <a:pt x="286"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52" name="Shape 152"/>
        <p:cNvGrpSpPr/>
        <p:nvPr/>
      </p:nvGrpSpPr>
      <p:grpSpPr>
        <a:xfrm>
          <a:off x="0" y="0"/>
          <a:ext cx="0" cy="0"/>
          <a:chOff x="0" y="0"/>
          <a:chExt cx="0" cy="0"/>
        </a:xfrm>
      </p:grpSpPr>
      <p:sp>
        <p:nvSpPr>
          <p:cNvPr id="153" name="Google Shape;153;p22"/>
          <p:cNvSpPr/>
          <p:nvPr>
            <p:ph idx="2" type="pic"/>
          </p:nvPr>
        </p:nvSpPr>
        <p:spPr>
          <a:xfrm>
            <a:off x="0" y="0"/>
            <a:ext cx="9144000" cy="5143500"/>
          </a:xfrm>
          <a:prstGeom prst="rect">
            <a:avLst/>
          </a:prstGeom>
          <a:noFill/>
          <a:ln>
            <a:noFill/>
          </a:ln>
        </p:spPr>
      </p:sp>
      <p:sp>
        <p:nvSpPr>
          <p:cNvPr id="154" name="Google Shape;154;p22"/>
          <p:cNvSpPr txBox="1"/>
          <p:nvPr>
            <p:ph type="title"/>
          </p:nvPr>
        </p:nvSpPr>
        <p:spPr>
          <a:xfrm>
            <a:off x="4413250" y="4091000"/>
            <a:ext cx="4010700" cy="517500"/>
          </a:xfrm>
          <a:prstGeom prst="rect">
            <a:avLst/>
          </a:prstGeom>
          <a:solidFill>
            <a:schemeClr val="lt1"/>
          </a:solidFill>
        </p:spPr>
        <p:txBody>
          <a:bodyPr anchorCtr="0" anchor="b" bIns="91425" lIns="91425" spcFirstLastPara="1" rIns="91425" wrap="square" tIns="91425">
            <a:noAutofit/>
          </a:bodyPr>
          <a:lstStyle>
            <a:lvl1pPr lvl="0" algn="ctr">
              <a:spcBef>
                <a:spcPts val="0"/>
              </a:spcBef>
              <a:spcAft>
                <a:spcPts val="0"/>
              </a:spcAft>
              <a:buSzPts val="3300"/>
              <a:buNone/>
              <a:defRPr sz="2000"/>
            </a:lvl1pPr>
            <a:lvl2pPr lvl="1" algn="ctr">
              <a:spcBef>
                <a:spcPts val="0"/>
              </a:spcBef>
              <a:spcAft>
                <a:spcPts val="0"/>
              </a:spcAft>
              <a:buSzPts val="3300"/>
              <a:buNone/>
              <a:defRPr/>
            </a:lvl2pPr>
            <a:lvl3pPr lvl="2" algn="ctr">
              <a:spcBef>
                <a:spcPts val="0"/>
              </a:spcBef>
              <a:spcAft>
                <a:spcPts val="0"/>
              </a:spcAft>
              <a:buSzPts val="3300"/>
              <a:buNone/>
              <a:defRPr/>
            </a:lvl3pPr>
            <a:lvl4pPr lvl="3" algn="ctr">
              <a:spcBef>
                <a:spcPts val="0"/>
              </a:spcBef>
              <a:spcAft>
                <a:spcPts val="0"/>
              </a:spcAft>
              <a:buSzPts val="3300"/>
              <a:buNone/>
              <a:defRPr/>
            </a:lvl4pPr>
            <a:lvl5pPr lvl="4" algn="ctr">
              <a:spcBef>
                <a:spcPts val="0"/>
              </a:spcBef>
              <a:spcAft>
                <a:spcPts val="0"/>
              </a:spcAft>
              <a:buSzPts val="3300"/>
              <a:buNone/>
              <a:defRPr/>
            </a:lvl5pPr>
            <a:lvl6pPr lvl="5" algn="ctr">
              <a:spcBef>
                <a:spcPts val="0"/>
              </a:spcBef>
              <a:spcAft>
                <a:spcPts val="0"/>
              </a:spcAft>
              <a:buSzPts val="3300"/>
              <a:buNone/>
              <a:defRPr/>
            </a:lvl6pPr>
            <a:lvl7pPr lvl="6" algn="ctr">
              <a:spcBef>
                <a:spcPts val="0"/>
              </a:spcBef>
              <a:spcAft>
                <a:spcPts val="0"/>
              </a:spcAft>
              <a:buSzPts val="3300"/>
              <a:buNone/>
              <a:defRPr/>
            </a:lvl7pPr>
            <a:lvl8pPr lvl="7" algn="ctr">
              <a:spcBef>
                <a:spcPts val="0"/>
              </a:spcBef>
              <a:spcAft>
                <a:spcPts val="0"/>
              </a:spcAft>
              <a:buSzPts val="3300"/>
              <a:buNone/>
              <a:defRPr/>
            </a:lvl8pPr>
            <a:lvl9pPr lvl="8" algn="ctr">
              <a:spcBef>
                <a:spcPts val="0"/>
              </a:spcBef>
              <a:spcAft>
                <a:spcPts val="0"/>
              </a:spcAft>
              <a:buSzPts val="33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55" name="Shape 155"/>
        <p:cNvGrpSpPr/>
        <p:nvPr/>
      </p:nvGrpSpPr>
      <p:grpSpPr>
        <a:xfrm>
          <a:off x="0" y="0"/>
          <a:ext cx="0" cy="0"/>
          <a:chOff x="0" y="0"/>
          <a:chExt cx="0" cy="0"/>
        </a:xfrm>
      </p:grpSpPr>
      <p:sp>
        <p:nvSpPr>
          <p:cNvPr id="156" name="Google Shape;156;p23"/>
          <p:cNvSpPr txBox="1"/>
          <p:nvPr>
            <p:ph hasCustomPrompt="1" type="title"/>
          </p:nvPr>
        </p:nvSpPr>
        <p:spPr>
          <a:xfrm>
            <a:off x="3601275" y="1832775"/>
            <a:ext cx="4827600" cy="9120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sz="72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57" name="Google Shape;157;p23"/>
          <p:cNvSpPr txBox="1"/>
          <p:nvPr>
            <p:ph idx="1" type="subTitle"/>
          </p:nvPr>
        </p:nvSpPr>
        <p:spPr>
          <a:xfrm>
            <a:off x="3601300" y="2931225"/>
            <a:ext cx="4827600" cy="379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p:txBody>
      </p:sp>
      <p:grpSp>
        <p:nvGrpSpPr>
          <p:cNvPr id="158" name="Google Shape;158;p23"/>
          <p:cNvGrpSpPr/>
          <p:nvPr/>
        </p:nvGrpSpPr>
        <p:grpSpPr>
          <a:xfrm>
            <a:off x="-685364" y="-1192198"/>
            <a:ext cx="10921788" cy="7927220"/>
            <a:chOff x="-685364" y="-1192198"/>
            <a:chExt cx="10921788" cy="7927220"/>
          </a:xfrm>
        </p:grpSpPr>
        <p:grpSp>
          <p:nvGrpSpPr>
            <p:cNvPr id="159" name="Google Shape;159;p23"/>
            <p:cNvGrpSpPr/>
            <p:nvPr/>
          </p:nvGrpSpPr>
          <p:grpSpPr>
            <a:xfrm>
              <a:off x="6342673" y="-1192198"/>
              <a:ext cx="3893751" cy="4011599"/>
              <a:chOff x="6342673" y="-1192198"/>
              <a:chExt cx="3893751" cy="4011599"/>
            </a:xfrm>
          </p:grpSpPr>
          <p:sp>
            <p:nvSpPr>
              <p:cNvPr id="160" name="Google Shape;160;p23"/>
              <p:cNvSpPr/>
              <p:nvPr/>
            </p:nvSpPr>
            <p:spPr>
              <a:xfrm rot="-1160648">
                <a:off x="7988317" y="911746"/>
                <a:ext cx="1118630" cy="1334009"/>
              </a:xfrm>
              <a:custGeom>
                <a:rect b="b" l="l" r="r" t="t"/>
                <a:pathLst>
                  <a:path extrusionOk="0" h="350" w="293">
                    <a:moveTo>
                      <a:pt x="176" y="0"/>
                    </a:moveTo>
                    <a:cubicBezTo>
                      <a:pt x="122" y="0"/>
                      <a:pt x="65" y="40"/>
                      <a:pt x="35" y="80"/>
                    </a:cubicBezTo>
                    <a:cubicBezTo>
                      <a:pt x="4" y="119"/>
                      <a:pt x="0" y="159"/>
                      <a:pt x="51" y="159"/>
                    </a:cubicBezTo>
                    <a:cubicBezTo>
                      <a:pt x="52" y="159"/>
                      <a:pt x="53" y="159"/>
                      <a:pt x="54" y="159"/>
                    </a:cubicBezTo>
                    <a:cubicBezTo>
                      <a:pt x="61" y="159"/>
                      <a:pt x="70" y="158"/>
                      <a:pt x="78" y="158"/>
                    </a:cubicBezTo>
                    <a:cubicBezTo>
                      <a:pt x="103" y="158"/>
                      <a:pt x="130" y="165"/>
                      <a:pt x="134" y="218"/>
                    </a:cubicBezTo>
                    <a:cubicBezTo>
                      <a:pt x="137" y="250"/>
                      <a:pt x="89" y="350"/>
                      <a:pt x="140" y="350"/>
                    </a:cubicBezTo>
                    <a:cubicBezTo>
                      <a:pt x="143" y="350"/>
                      <a:pt x="147" y="350"/>
                      <a:pt x="151" y="349"/>
                    </a:cubicBezTo>
                    <a:cubicBezTo>
                      <a:pt x="196" y="340"/>
                      <a:pt x="243" y="330"/>
                      <a:pt x="278" y="299"/>
                    </a:cubicBezTo>
                    <a:cubicBezTo>
                      <a:pt x="284" y="295"/>
                      <a:pt x="289" y="289"/>
                      <a:pt x="293" y="283"/>
                    </a:cubicBezTo>
                    <a:cubicBezTo>
                      <a:pt x="263" y="244"/>
                      <a:pt x="241" y="193"/>
                      <a:pt x="239" y="127"/>
                    </a:cubicBezTo>
                    <a:cubicBezTo>
                      <a:pt x="237" y="91"/>
                      <a:pt x="241" y="54"/>
                      <a:pt x="237" y="19"/>
                    </a:cubicBezTo>
                    <a:cubicBezTo>
                      <a:pt x="222" y="9"/>
                      <a:pt x="206" y="3"/>
                      <a:pt x="188" y="1"/>
                    </a:cubicBezTo>
                    <a:cubicBezTo>
                      <a:pt x="184" y="0"/>
                      <a:pt x="180" y="0"/>
                      <a:pt x="176"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 name="Google Shape;161;p23"/>
              <p:cNvSpPr/>
              <p:nvPr/>
            </p:nvSpPr>
            <p:spPr>
              <a:xfrm rot="-1160644">
                <a:off x="6771522" y="-702527"/>
                <a:ext cx="3036053" cy="3106792"/>
              </a:xfrm>
              <a:custGeom>
                <a:rect b="b" l="l" r="r" t="t"/>
                <a:pathLst>
                  <a:path extrusionOk="0" h="815" w="796">
                    <a:moveTo>
                      <a:pt x="158" y="0"/>
                    </a:moveTo>
                    <a:cubicBezTo>
                      <a:pt x="148" y="0"/>
                      <a:pt x="137" y="2"/>
                      <a:pt x="125" y="3"/>
                    </a:cubicBezTo>
                    <a:cubicBezTo>
                      <a:pt x="0" y="18"/>
                      <a:pt x="46" y="142"/>
                      <a:pt x="93" y="218"/>
                    </a:cubicBezTo>
                    <a:cubicBezTo>
                      <a:pt x="157" y="324"/>
                      <a:pt x="237" y="340"/>
                      <a:pt x="297" y="340"/>
                    </a:cubicBezTo>
                    <a:cubicBezTo>
                      <a:pt x="311" y="340"/>
                      <a:pt x="324" y="339"/>
                      <a:pt x="336" y="339"/>
                    </a:cubicBezTo>
                    <a:cubicBezTo>
                      <a:pt x="347" y="338"/>
                      <a:pt x="357" y="337"/>
                      <a:pt x="365" y="337"/>
                    </a:cubicBezTo>
                    <a:cubicBezTo>
                      <a:pt x="367" y="337"/>
                      <a:pt x="370" y="337"/>
                      <a:pt x="372" y="337"/>
                    </a:cubicBezTo>
                    <a:cubicBezTo>
                      <a:pt x="419" y="341"/>
                      <a:pt x="462" y="374"/>
                      <a:pt x="480" y="418"/>
                    </a:cubicBezTo>
                    <a:cubicBezTo>
                      <a:pt x="484" y="430"/>
                      <a:pt x="487" y="442"/>
                      <a:pt x="489" y="454"/>
                    </a:cubicBezTo>
                    <a:cubicBezTo>
                      <a:pt x="566" y="504"/>
                      <a:pt x="603" y="644"/>
                      <a:pt x="545" y="718"/>
                    </a:cubicBezTo>
                    <a:cubicBezTo>
                      <a:pt x="597" y="785"/>
                      <a:pt x="673" y="815"/>
                      <a:pt x="724" y="815"/>
                    </a:cubicBezTo>
                    <a:cubicBezTo>
                      <a:pt x="754" y="815"/>
                      <a:pt x="776" y="805"/>
                      <a:pt x="779" y="785"/>
                    </a:cubicBezTo>
                    <a:cubicBezTo>
                      <a:pt x="796" y="694"/>
                      <a:pt x="795" y="687"/>
                      <a:pt x="791" y="681"/>
                    </a:cubicBezTo>
                    <a:cubicBezTo>
                      <a:pt x="780" y="663"/>
                      <a:pt x="698" y="665"/>
                      <a:pt x="658" y="620"/>
                    </a:cubicBezTo>
                    <a:cubicBezTo>
                      <a:pt x="614" y="571"/>
                      <a:pt x="637" y="479"/>
                      <a:pt x="630" y="390"/>
                    </a:cubicBezTo>
                    <a:cubicBezTo>
                      <a:pt x="539" y="377"/>
                      <a:pt x="453" y="296"/>
                      <a:pt x="445" y="198"/>
                    </a:cubicBezTo>
                    <a:cubicBezTo>
                      <a:pt x="429" y="196"/>
                      <a:pt x="412" y="196"/>
                      <a:pt x="397" y="196"/>
                    </a:cubicBezTo>
                    <a:cubicBezTo>
                      <a:pt x="394" y="196"/>
                      <a:pt x="391" y="196"/>
                      <a:pt x="388" y="196"/>
                    </a:cubicBezTo>
                    <a:cubicBezTo>
                      <a:pt x="385" y="196"/>
                      <a:pt x="383" y="196"/>
                      <a:pt x="380" y="196"/>
                    </a:cubicBezTo>
                    <a:cubicBezTo>
                      <a:pt x="352" y="196"/>
                      <a:pt x="326" y="195"/>
                      <a:pt x="304" y="188"/>
                    </a:cubicBezTo>
                    <a:cubicBezTo>
                      <a:pt x="248" y="170"/>
                      <a:pt x="214" y="115"/>
                      <a:pt x="208" y="60"/>
                    </a:cubicBezTo>
                    <a:cubicBezTo>
                      <a:pt x="203" y="11"/>
                      <a:pt x="185" y="0"/>
                      <a:pt x="158"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 name="Google Shape;162;p23"/>
              <p:cNvSpPr/>
              <p:nvPr/>
            </p:nvSpPr>
            <p:spPr>
              <a:xfrm rot="-1160647">
                <a:off x="8831083" y="802912"/>
                <a:ext cx="433951" cy="1006133"/>
              </a:xfrm>
              <a:custGeom>
                <a:rect b="b" l="l" r="r" t="t"/>
                <a:pathLst>
                  <a:path extrusionOk="0" h="264" w="114">
                    <a:moveTo>
                      <a:pt x="0" y="0"/>
                    </a:moveTo>
                    <a:cubicBezTo>
                      <a:pt x="4" y="35"/>
                      <a:pt x="0" y="72"/>
                      <a:pt x="2" y="108"/>
                    </a:cubicBezTo>
                    <a:cubicBezTo>
                      <a:pt x="4" y="174"/>
                      <a:pt x="26" y="225"/>
                      <a:pt x="56" y="264"/>
                    </a:cubicBezTo>
                    <a:cubicBezTo>
                      <a:pt x="114" y="190"/>
                      <a:pt x="77" y="50"/>
                      <a:pt x="0"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 name="Google Shape;163;p23"/>
              <p:cNvSpPr/>
              <p:nvPr/>
            </p:nvSpPr>
            <p:spPr>
              <a:xfrm rot="-1160645">
                <a:off x="8136572" y="-973523"/>
                <a:ext cx="1575084" cy="1494731"/>
              </a:xfrm>
              <a:custGeom>
                <a:rect b="b" l="l" r="r" t="t"/>
                <a:pathLst>
                  <a:path extrusionOk="0" h="392" w="413">
                    <a:moveTo>
                      <a:pt x="207" y="273"/>
                    </a:moveTo>
                    <a:cubicBezTo>
                      <a:pt x="180" y="273"/>
                      <a:pt x="153" y="264"/>
                      <a:pt x="139" y="247"/>
                    </a:cubicBezTo>
                    <a:cubicBezTo>
                      <a:pt x="124" y="227"/>
                      <a:pt x="127" y="199"/>
                      <a:pt x="132" y="175"/>
                    </a:cubicBezTo>
                    <a:cubicBezTo>
                      <a:pt x="139" y="141"/>
                      <a:pt x="179" y="119"/>
                      <a:pt x="216" y="119"/>
                    </a:cubicBezTo>
                    <a:cubicBezTo>
                      <a:pt x="230" y="119"/>
                      <a:pt x="243" y="122"/>
                      <a:pt x="254" y="130"/>
                    </a:cubicBezTo>
                    <a:cubicBezTo>
                      <a:pt x="306" y="166"/>
                      <a:pt x="300" y="268"/>
                      <a:pt x="214" y="273"/>
                    </a:cubicBezTo>
                    <a:cubicBezTo>
                      <a:pt x="211" y="273"/>
                      <a:pt x="209" y="273"/>
                      <a:pt x="207" y="273"/>
                    </a:cubicBezTo>
                    <a:moveTo>
                      <a:pt x="183" y="0"/>
                    </a:moveTo>
                    <a:cubicBezTo>
                      <a:pt x="123" y="0"/>
                      <a:pt x="60" y="31"/>
                      <a:pt x="31" y="83"/>
                    </a:cubicBezTo>
                    <a:cubicBezTo>
                      <a:pt x="8" y="122"/>
                      <a:pt x="0" y="161"/>
                      <a:pt x="3" y="198"/>
                    </a:cubicBezTo>
                    <a:cubicBezTo>
                      <a:pt x="44" y="201"/>
                      <a:pt x="86" y="212"/>
                      <a:pt x="123" y="246"/>
                    </a:cubicBezTo>
                    <a:cubicBezTo>
                      <a:pt x="169" y="288"/>
                      <a:pt x="184" y="338"/>
                      <a:pt x="188" y="390"/>
                    </a:cubicBezTo>
                    <a:cubicBezTo>
                      <a:pt x="196" y="391"/>
                      <a:pt x="205" y="392"/>
                      <a:pt x="213" y="392"/>
                    </a:cubicBezTo>
                    <a:cubicBezTo>
                      <a:pt x="276" y="392"/>
                      <a:pt x="337" y="358"/>
                      <a:pt x="374" y="273"/>
                    </a:cubicBezTo>
                    <a:cubicBezTo>
                      <a:pt x="413" y="183"/>
                      <a:pt x="389" y="135"/>
                      <a:pt x="338" y="83"/>
                    </a:cubicBezTo>
                    <a:cubicBezTo>
                      <a:pt x="313" y="57"/>
                      <a:pt x="285" y="32"/>
                      <a:pt x="253" y="16"/>
                    </a:cubicBezTo>
                    <a:cubicBezTo>
                      <a:pt x="231" y="5"/>
                      <a:pt x="207" y="0"/>
                      <a:pt x="183"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4" name="Google Shape;164;p23"/>
              <p:cNvSpPr/>
              <p:nvPr/>
            </p:nvSpPr>
            <p:spPr>
              <a:xfrm rot="-1160648">
                <a:off x="8295244" y="-100497"/>
                <a:ext cx="705572" cy="732900"/>
              </a:xfrm>
              <a:custGeom>
                <a:rect b="b" l="l" r="r" t="t"/>
                <a:pathLst>
                  <a:path extrusionOk="0" h="192" w="185">
                    <a:moveTo>
                      <a:pt x="0" y="0"/>
                    </a:moveTo>
                    <a:cubicBezTo>
                      <a:pt x="8" y="98"/>
                      <a:pt x="94" y="179"/>
                      <a:pt x="185" y="192"/>
                    </a:cubicBezTo>
                    <a:cubicBezTo>
                      <a:pt x="181" y="140"/>
                      <a:pt x="166" y="90"/>
                      <a:pt x="120" y="48"/>
                    </a:cubicBezTo>
                    <a:cubicBezTo>
                      <a:pt x="83" y="14"/>
                      <a:pt x="41" y="3"/>
                      <a:pt x="0"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65" name="Google Shape;165;p23"/>
            <p:cNvGrpSpPr/>
            <p:nvPr/>
          </p:nvGrpSpPr>
          <p:grpSpPr>
            <a:xfrm>
              <a:off x="7278156" y="4145285"/>
              <a:ext cx="2022804" cy="2277366"/>
              <a:chOff x="7278156" y="4145285"/>
              <a:chExt cx="2022804" cy="2277366"/>
            </a:xfrm>
          </p:grpSpPr>
          <p:sp>
            <p:nvSpPr>
              <p:cNvPr id="166" name="Google Shape;166;p23"/>
              <p:cNvSpPr/>
              <p:nvPr/>
            </p:nvSpPr>
            <p:spPr>
              <a:xfrm rot="-4691930">
                <a:off x="7298921" y="4457703"/>
                <a:ext cx="1981274" cy="1652531"/>
              </a:xfrm>
              <a:custGeom>
                <a:rect b="b" l="l" r="r" t="t"/>
                <a:pathLst>
                  <a:path extrusionOk="0" h="392" w="470">
                    <a:moveTo>
                      <a:pt x="264" y="273"/>
                    </a:moveTo>
                    <a:cubicBezTo>
                      <a:pt x="237" y="273"/>
                      <a:pt x="210" y="264"/>
                      <a:pt x="197" y="247"/>
                    </a:cubicBezTo>
                    <a:cubicBezTo>
                      <a:pt x="182" y="227"/>
                      <a:pt x="185" y="199"/>
                      <a:pt x="189" y="175"/>
                    </a:cubicBezTo>
                    <a:cubicBezTo>
                      <a:pt x="196" y="141"/>
                      <a:pt x="237" y="119"/>
                      <a:pt x="273" y="119"/>
                    </a:cubicBezTo>
                    <a:cubicBezTo>
                      <a:pt x="287" y="119"/>
                      <a:pt x="301" y="122"/>
                      <a:pt x="311" y="129"/>
                    </a:cubicBezTo>
                    <a:cubicBezTo>
                      <a:pt x="363" y="165"/>
                      <a:pt x="358" y="268"/>
                      <a:pt x="271" y="273"/>
                    </a:cubicBezTo>
                    <a:cubicBezTo>
                      <a:pt x="269" y="273"/>
                      <a:pt x="266" y="273"/>
                      <a:pt x="264" y="273"/>
                    </a:cubicBezTo>
                    <a:moveTo>
                      <a:pt x="241" y="0"/>
                    </a:moveTo>
                    <a:cubicBezTo>
                      <a:pt x="180" y="0"/>
                      <a:pt x="118" y="31"/>
                      <a:pt x="88" y="83"/>
                    </a:cubicBezTo>
                    <a:cubicBezTo>
                      <a:pt x="0" y="237"/>
                      <a:pt x="137" y="392"/>
                      <a:pt x="270" y="392"/>
                    </a:cubicBezTo>
                    <a:cubicBezTo>
                      <a:pt x="281" y="392"/>
                      <a:pt x="291" y="391"/>
                      <a:pt x="301" y="389"/>
                    </a:cubicBezTo>
                    <a:cubicBezTo>
                      <a:pt x="299" y="356"/>
                      <a:pt x="301" y="323"/>
                      <a:pt x="317" y="307"/>
                    </a:cubicBezTo>
                    <a:cubicBezTo>
                      <a:pt x="336" y="287"/>
                      <a:pt x="401" y="277"/>
                      <a:pt x="433" y="269"/>
                    </a:cubicBezTo>
                    <a:cubicBezTo>
                      <a:pt x="470" y="182"/>
                      <a:pt x="446" y="134"/>
                      <a:pt x="395" y="83"/>
                    </a:cubicBezTo>
                    <a:cubicBezTo>
                      <a:pt x="370" y="57"/>
                      <a:pt x="343" y="32"/>
                      <a:pt x="310" y="16"/>
                    </a:cubicBezTo>
                    <a:cubicBezTo>
                      <a:pt x="289" y="5"/>
                      <a:pt x="265" y="0"/>
                      <a:pt x="241"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7" name="Google Shape;167;p23"/>
              <p:cNvSpPr/>
              <p:nvPr/>
            </p:nvSpPr>
            <p:spPr>
              <a:xfrm rot="-4691929">
                <a:off x="8661814" y="4612158"/>
                <a:ext cx="565063" cy="506421"/>
              </a:xfrm>
              <a:custGeom>
                <a:rect b="b" l="l" r="r" t="t"/>
                <a:pathLst>
                  <a:path extrusionOk="0" h="120" w="134">
                    <a:moveTo>
                      <a:pt x="134" y="0"/>
                    </a:moveTo>
                    <a:cubicBezTo>
                      <a:pt x="102" y="8"/>
                      <a:pt x="37" y="18"/>
                      <a:pt x="18" y="38"/>
                    </a:cubicBezTo>
                    <a:cubicBezTo>
                      <a:pt x="2" y="54"/>
                      <a:pt x="0" y="87"/>
                      <a:pt x="2" y="120"/>
                    </a:cubicBezTo>
                    <a:cubicBezTo>
                      <a:pt x="54" y="110"/>
                      <a:pt x="102" y="74"/>
                      <a:pt x="133" y="4"/>
                    </a:cubicBezTo>
                    <a:cubicBezTo>
                      <a:pt x="133" y="3"/>
                      <a:pt x="134" y="1"/>
                      <a:pt x="134" y="0"/>
                    </a:cubicBezTo>
                  </a:path>
                </a:pathLst>
              </a:custGeom>
              <a:solidFill>
                <a:schemeClr val="accent2"/>
              </a:solidFill>
              <a:ln cap="flat" cmpd="sng" w="95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68" name="Google Shape;168;p23"/>
            <p:cNvSpPr/>
            <p:nvPr/>
          </p:nvSpPr>
          <p:spPr>
            <a:xfrm rot="7115255">
              <a:off x="-146374" y="366154"/>
              <a:ext cx="654775" cy="669391"/>
            </a:xfrm>
            <a:custGeom>
              <a:rect b="b" l="l" r="r" t="t"/>
              <a:pathLst>
                <a:path extrusionOk="0" h="193" w="189">
                  <a:moveTo>
                    <a:pt x="120" y="0"/>
                  </a:moveTo>
                  <a:cubicBezTo>
                    <a:pt x="71" y="0"/>
                    <a:pt x="17" y="61"/>
                    <a:pt x="6" y="133"/>
                  </a:cubicBezTo>
                  <a:cubicBezTo>
                    <a:pt x="0" y="169"/>
                    <a:pt x="27" y="193"/>
                    <a:pt x="63" y="193"/>
                  </a:cubicBezTo>
                  <a:cubicBezTo>
                    <a:pt x="97" y="193"/>
                    <a:pt x="139" y="172"/>
                    <a:pt x="167" y="122"/>
                  </a:cubicBezTo>
                  <a:cubicBezTo>
                    <a:pt x="187" y="88"/>
                    <a:pt x="189" y="58"/>
                    <a:pt x="171" y="31"/>
                  </a:cubicBezTo>
                  <a:cubicBezTo>
                    <a:pt x="156" y="10"/>
                    <a:pt x="138" y="0"/>
                    <a:pt x="120"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69" name="Google Shape;169;p23"/>
            <p:cNvGrpSpPr/>
            <p:nvPr/>
          </p:nvGrpSpPr>
          <p:grpSpPr>
            <a:xfrm>
              <a:off x="-685364" y="3521646"/>
              <a:ext cx="4234435" cy="3213376"/>
              <a:chOff x="-685364" y="3521646"/>
              <a:chExt cx="4234435" cy="3213376"/>
            </a:xfrm>
          </p:grpSpPr>
          <p:sp>
            <p:nvSpPr>
              <p:cNvPr id="170" name="Google Shape;170;p23"/>
              <p:cNvSpPr/>
              <p:nvPr/>
            </p:nvSpPr>
            <p:spPr>
              <a:xfrm rot="7115255">
                <a:off x="1390208" y="4298778"/>
                <a:ext cx="401927" cy="467696"/>
              </a:xfrm>
              <a:custGeom>
                <a:rect b="b" l="l" r="r" t="t"/>
                <a:pathLst>
                  <a:path extrusionOk="0" h="135" w="116">
                    <a:moveTo>
                      <a:pt x="80" y="0"/>
                    </a:moveTo>
                    <a:cubicBezTo>
                      <a:pt x="43" y="0"/>
                      <a:pt x="0" y="35"/>
                      <a:pt x="13" y="91"/>
                    </a:cubicBezTo>
                    <a:cubicBezTo>
                      <a:pt x="18" y="113"/>
                      <a:pt x="30" y="127"/>
                      <a:pt x="49" y="135"/>
                    </a:cubicBezTo>
                    <a:cubicBezTo>
                      <a:pt x="51" y="94"/>
                      <a:pt x="71" y="50"/>
                      <a:pt x="116" y="17"/>
                    </a:cubicBezTo>
                    <a:cubicBezTo>
                      <a:pt x="107" y="5"/>
                      <a:pt x="94" y="0"/>
                      <a:pt x="80"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 name="Google Shape;171;p23"/>
              <p:cNvSpPr/>
              <p:nvPr/>
            </p:nvSpPr>
            <p:spPr>
              <a:xfrm rot="7115256">
                <a:off x="402367" y="3306357"/>
                <a:ext cx="1515628" cy="3377639"/>
              </a:xfrm>
              <a:custGeom>
                <a:rect b="b" l="l" r="r" t="t"/>
                <a:pathLst>
                  <a:path extrusionOk="0" h="974" w="437">
                    <a:moveTo>
                      <a:pt x="131" y="0"/>
                    </a:moveTo>
                    <a:cubicBezTo>
                      <a:pt x="126" y="4"/>
                      <a:pt x="122" y="7"/>
                      <a:pt x="118" y="10"/>
                    </a:cubicBezTo>
                    <a:cubicBezTo>
                      <a:pt x="27" y="83"/>
                      <a:pt x="0" y="228"/>
                      <a:pt x="97" y="301"/>
                    </a:cubicBezTo>
                    <a:cubicBezTo>
                      <a:pt x="110" y="312"/>
                      <a:pt x="168" y="327"/>
                      <a:pt x="164" y="348"/>
                    </a:cubicBezTo>
                    <a:cubicBezTo>
                      <a:pt x="159" y="366"/>
                      <a:pt x="114" y="381"/>
                      <a:pt x="100" y="391"/>
                    </a:cubicBezTo>
                    <a:cubicBezTo>
                      <a:pt x="100" y="391"/>
                      <a:pt x="100" y="391"/>
                      <a:pt x="100" y="391"/>
                    </a:cubicBezTo>
                    <a:cubicBezTo>
                      <a:pt x="100" y="391"/>
                      <a:pt x="100" y="391"/>
                      <a:pt x="100" y="391"/>
                    </a:cubicBezTo>
                    <a:cubicBezTo>
                      <a:pt x="141" y="443"/>
                      <a:pt x="128" y="516"/>
                      <a:pt x="66" y="516"/>
                    </a:cubicBezTo>
                    <a:cubicBezTo>
                      <a:pt x="60" y="516"/>
                      <a:pt x="54" y="515"/>
                      <a:pt x="46" y="513"/>
                    </a:cubicBezTo>
                    <a:cubicBezTo>
                      <a:pt x="42" y="512"/>
                      <a:pt x="37" y="511"/>
                      <a:pt x="33" y="509"/>
                    </a:cubicBezTo>
                    <a:cubicBezTo>
                      <a:pt x="32" y="543"/>
                      <a:pt x="44" y="576"/>
                      <a:pt x="67" y="602"/>
                    </a:cubicBezTo>
                    <a:cubicBezTo>
                      <a:pt x="124" y="667"/>
                      <a:pt x="174" y="629"/>
                      <a:pt x="172" y="670"/>
                    </a:cubicBezTo>
                    <a:cubicBezTo>
                      <a:pt x="172" y="687"/>
                      <a:pt x="152" y="698"/>
                      <a:pt x="140" y="709"/>
                    </a:cubicBezTo>
                    <a:cubicBezTo>
                      <a:pt x="117" y="730"/>
                      <a:pt x="106" y="761"/>
                      <a:pt x="106" y="793"/>
                    </a:cubicBezTo>
                    <a:cubicBezTo>
                      <a:pt x="185" y="822"/>
                      <a:pt x="255" y="888"/>
                      <a:pt x="284" y="969"/>
                    </a:cubicBezTo>
                    <a:cubicBezTo>
                      <a:pt x="302" y="973"/>
                      <a:pt x="321" y="974"/>
                      <a:pt x="342" y="974"/>
                    </a:cubicBezTo>
                    <a:cubicBezTo>
                      <a:pt x="357" y="974"/>
                      <a:pt x="373" y="973"/>
                      <a:pt x="390" y="971"/>
                    </a:cubicBezTo>
                    <a:cubicBezTo>
                      <a:pt x="432" y="966"/>
                      <a:pt x="437" y="950"/>
                      <a:pt x="436" y="923"/>
                    </a:cubicBezTo>
                    <a:cubicBezTo>
                      <a:pt x="420" y="693"/>
                      <a:pt x="405" y="463"/>
                      <a:pt x="390" y="233"/>
                    </a:cubicBezTo>
                    <a:cubicBezTo>
                      <a:pt x="387" y="198"/>
                      <a:pt x="392" y="134"/>
                      <a:pt x="388" y="76"/>
                    </a:cubicBezTo>
                    <a:cubicBezTo>
                      <a:pt x="337" y="114"/>
                      <a:pt x="245" y="158"/>
                      <a:pt x="174" y="177"/>
                    </a:cubicBezTo>
                    <a:cubicBezTo>
                      <a:pt x="171" y="178"/>
                      <a:pt x="167" y="179"/>
                      <a:pt x="165" y="179"/>
                    </a:cubicBezTo>
                    <a:cubicBezTo>
                      <a:pt x="156" y="179"/>
                      <a:pt x="153" y="174"/>
                      <a:pt x="151" y="164"/>
                    </a:cubicBezTo>
                    <a:cubicBezTo>
                      <a:pt x="141" y="110"/>
                      <a:pt x="134" y="55"/>
                      <a:pt x="131"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 name="Google Shape;172;p23"/>
              <p:cNvSpPr/>
              <p:nvPr/>
            </p:nvSpPr>
            <p:spPr>
              <a:xfrm rot="7115256">
                <a:off x="1291955" y="4432974"/>
                <a:ext cx="375619" cy="434081"/>
              </a:xfrm>
              <a:custGeom>
                <a:rect b="b" l="l" r="r" t="t"/>
                <a:pathLst>
                  <a:path extrusionOk="0" h="125" w="108">
                    <a:moveTo>
                      <a:pt x="67" y="0"/>
                    </a:moveTo>
                    <a:cubicBezTo>
                      <a:pt x="22" y="33"/>
                      <a:pt x="2" y="77"/>
                      <a:pt x="0" y="118"/>
                    </a:cubicBezTo>
                    <a:cubicBezTo>
                      <a:pt x="4" y="120"/>
                      <a:pt x="9" y="121"/>
                      <a:pt x="13" y="122"/>
                    </a:cubicBezTo>
                    <a:cubicBezTo>
                      <a:pt x="21" y="124"/>
                      <a:pt x="27" y="125"/>
                      <a:pt x="33" y="125"/>
                    </a:cubicBezTo>
                    <a:cubicBezTo>
                      <a:pt x="95" y="125"/>
                      <a:pt x="108" y="52"/>
                      <a:pt x="67" y="0"/>
                    </a:cubicBezTo>
                    <a:cubicBezTo>
                      <a:pt x="67" y="0"/>
                      <a:pt x="67" y="0"/>
                      <a:pt x="67"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3" name="Google Shape;173;p23"/>
              <p:cNvSpPr/>
              <p:nvPr/>
            </p:nvSpPr>
            <p:spPr>
              <a:xfrm rot="7115255">
                <a:off x="2397110" y="5636152"/>
                <a:ext cx="1043547" cy="866699"/>
              </a:xfrm>
              <a:custGeom>
                <a:rect b="b" l="l" r="r" t="t"/>
                <a:pathLst>
                  <a:path extrusionOk="0" h="250" w="301">
                    <a:moveTo>
                      <a:pt x="32" y="0"/>
                    </a:moveTo>
                    <a:cubicBezTo>
                      <a:pt x="18" y="0"/>
                      <a:pt x="10" y="13"/>
                      <a:pt x="7" y="37"/>
                    </a:cubicBezTo>
                    <a:cubicBezTo>
                      <a:pt x="1" y="82"/>
                      <a:pt x="0" y="128"/>
                      <a:pt x="2" y="174"/>
                    </a:cubicBezTo>
                    <a:cubicBezTo>
                      <a:pt x="41" y="148"/>
                      <a:pt x="107" y="120"/>
                      <a:pt x="161" y="120"/>
                    </a:cubicBezTo>
                    <a:cubicBezTo>
                      <a:pt x="183" y="120"/>
                      <a:pt x="203" y="125"/>
                      <a:pt x="218" y="135"/>
                    </a:cubicBezTo>
                    <a:cubicBezTo>
                      <a:pt x="246" y="154"/>
                      <a:pt x="256" y="200"/>
                      <a:pt x="259" y="250"/>
                    </a:cubicBezTo>
                    <a:cubicBezTo>
                      <a:pt x="285" y="231"/>
                      <a:pt x="301" y="213"/>
                      <a:pt x="297" y="201"/>
                    </a:cubicBezTo>
                    <a:cubicBezTo>
                      <a:pt x="292" y="186"/>
                      <a:pt x="127" y="52"/>
                      <a:pt x="57" y="9"/>
                    </a:cubicBezTo>
                    <a:cubicBezTo>
                      <a:pt x="47" y="3"/>
                      <a:pt x="39" y="0"/>
                      <a:pt x="32"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 name="Google Shape;174;p23"/>
              <p:cNvSpPr/>
              <p:nvPr/>
            </p:nvSpPr>
            <p:spPr>
              <a:xfrm rot="7115254">
                <a:off x="2167171" y="5420435"/>
                <a:ext cx="891546" cy="808238"/>
              </a:xfrm>
              <a:custGeom>
                <a:rect b="b" l="l" r="r" t="t"/>
                <a:pathLst>
                  <a:path extrusionOk="0" h="233" w="257">
                    <a:moveTo>
                      <a:pt x="159" y="0"/>
                    </a:moveTo>
                    <a:cubicBezTo>
                      <a:pt x="105" y="0"/>
                      <a:pt x="39" y="28"/>
                      <a:pt x="0" y="54"/>
                    </a:cubicBezTo>
                    <a:cubicBezTo>
                      <a:pt x="3" y="109"/>
                      <a:pt x="10" y="164"/>
                      <a:pt x="20" y="218"/>
                    </a:cubicBezTo>
                    <a:cubicBezTo>
                      <a:pt x="22" y="228"/>
                      <a:pt x="25" y="233"/>
                      <a:pt x="34" y="233"/>
                    </a:cubicBezTo>
                    <a:cubicBezTo>
                      <a:pt x="36" y="233"/>
                      <a:pt x="40" y="232"/>
                      <a:pt x="43" y="231"/>
                    </a:cubicBezTo>
                    <a:cubicBezTo>
                      <a:pt x="114" y="212"/>
                      <a:pt x="206" y="168"/>
                      <a:pt x="257" y="130"/>
                    </a:cubicBezTo>
                    <a:cubicBezTo>
                      <a:pt x="254" y="80"/>
                      <a:pt x="244" y="34"/>
                      <a:pt x="216" y="15"/>
                    </a:cubicBezTo>
                    <a:cubicBezTo>
                      <a:pt x="201" y="5"/>
                      <a:pt x="181" y="0"/>
                      <a:pt x="159"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 name="Google Shape;175;p23"/>
              <p:cNvSpPr/>
              <p:nvPr/>
            </p:nvSpPr>
            <p:spPr>
              <a:xfrm rot="7115256">
                <a:off x="-309340" y="3965320"/>
                <a:ext cx="616774" cy="609467"/>
              </a:xfrm>
              <a:custGeom>
                <a:rect b="b" l="l" r="r" t="t"/>
                <a:pathLst>
                  <a:path extrusionOk="0" h="176" w="178">
                    <a:moveTo>
                      <a:pt x="0" y="0"/>
                    </a:moveTo>
                    <a:cubicBezTo>
                      <a:pt x="1" y="72"/>
                      <a:pt x="62" y="155"/>
                      <a:pt x="178" y="176"/>
                    </a:cubicBezTo>
                    <a:cubicBezTo>
                      <a:pt x="149" y="95"/>
                      <a:pt x="79" y="29"/>
                      <a:pt x="0"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76" name="Shape 176"/>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177" name="Shape 177"/>
        <p:cNvGrpSpPr/>
        <p:nvPr/>
      </p:nvGrpSpPr>
      <p:grpSpPr>
        <a:xfrm>
          <a:off x="0" y="0"/>
          <a:ext cx="0" cy="0"/>
          <a:chOff x="0" y="0"/>
          <a:chExt cx="0" cy="0"/>
        </a:xfrm>
      </p:grpSpPr>
      <p:sp>
        <p:nvSpPr>
          <p:cNvPr id="178" name="Google Shape;178;p2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300"/>
              <a:buNone/>
              <a:defRPr/>
            </a:lvl1pPr>
            <a:lvl2pPr lvl="1">
              <a:spcBef>
                <a:spcPts val="0"/>
              </a:spcBef>
              <a:spcAft>
                <a:spcPts val="0"/>
              </a:spcAft>
              <a:buSzPts val="3300"/>
              <a:buNone/>
              <a:defRPr/>
            </a:lvl2pPr>
            <a:lvl3pPr lvl="2">
              <a:spcBef>
                <a:spcPts val="0"/>
              </a:spcBef>
              <a:spcAft>
                <a:spcPts val="0"/>
              </a:spcAft>
              <a:buSzPts val="3300"/>
              <a:buNone/>
              <a:defRPr/>
            </a:lvl3pPr>
            <a:lvl4pPr lvl="3">
              <a:spcBef>
                <a:spcPts val="0"/>
              </a:spcBef>
              <a:spcAft>
                <a:spcPts val="0"/>
              </a:spcAft>
              <a:buSzPts val="3300"/>
              <a:buNone/>
              <a:defRPr/>
            </a:lvl4pPr>
            <a:lvl5pPr lvl="4">
              <a:spcBef>
                <a:spcPts val="0"/>
              </a:spcBef>
              <a:spcAft>
                <a:spcPts val="0"/>
              </a:spcAft>
              <a:buSzPts val="3300"/>
              <a:buNone/>
              <a:defRPr/>
            </a:lvl5pPr>
            <a:lvl6pPr lvl="5">
              <a:spcBef>
                <a:spcPts val="0"/>
              </a:spcBef>
              <a:spcAft>
                <a:spcPts val="0"/>
              </a:spcAft>
              <a:buSzPts val="3300"/>
              <a:buNone/>
              <a:defRPr/>
            </a:lvl6pPr>
            <a:lvl7pPr lvl="6">
              <a:spcBef>
                <a:spcPts val="0"/>
              </a:spcBef>
              <a:spcAft>
                <a:spcPts val="0"/>
              </a:spcAft>
              <a:buSzPts val="3300"/>
              <a:buNone/>
              <a:defRPr/>
            </a:lvl7pPr>
            <a:lvl8pPr lvl="7">
              <a:spcBef>
                <a:spcPts val="0"/>
              </a:spcBef>
              <a:spcAft>
                <a:spcPts val="0"/>
              </a:spcAft>
              <a:buSzPts val="3300"/>
              <a:buNone/>
              <a:defRPr/>
            </a:lvl8pPr>
            <a:lvl9pPr lvl="8">
              <a:spcBef>
                <a:spcPts val="0"/>
              </a:spcBef>
              <a:spcAft>
                <a:spcPts val="0"/>
              </a:spcAft>
              <a:buSzPts val="3300"/>
              <a:buNone/>
              <a:defRPr/>
            </a:lvl9pPr>
          </a:lstStyle>
          <a:p/>
        </p:txBody>
      </p:sp>
      <p:sp>
        <p:nvSpPr>
          <p:cNvPr id="179" name="Google Shape;179;p25"/>
          <p:cNvSpPr txBox="1"/>
          <p:nvPr>
            <p:ph hasCustomPrompt="1" idx="2" type="title"/>
          </p:nvPr>
        </p:nvSpPr>
        <p:spPr>
          <a:xfrm>
            <a:off x="2892025" y="1321450"/>
            <a:ext cx="716400" cy="475800"/>
          </a:xfrm>
          <a:prstGeom prst="rect">
            <a:avLst/>
          </a:prstGeom>
          <a:noFill/>
        </p:spPr>
        <p:txBody>
          <a:bodyPr anchorCtr="0" anchor="t" bIns="91425" lIns="91425" spcFirstLastPara="1" rIns="91425" wrap="square" tIns="91425">
            <a:noAutofit/>
          </a:bodyPr>
          <a:lstStyle>
            <a:lvl1pPr lvl="0">
              <a:spcBef>
                <a:spcPts val="0"/>
              </a:spcBef>
              <a:spcAft>
                <a:spcPts val="0"/>
              </a:spcAft>
              <a:buSzPts val="3000"/>
              <a:buNone/>
              <a:defRPr sz="2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80" name="Google Shape;180;p25"/>
          <p:cNvSpPr txBox="1"/>
          <p:nvPr>
            <p:ph hasCustomPrompt="1" idx="3" type="title"/>
          </p:nvPr>
        </p:nvSpPr>
        <p:spPr>
          <a:xfrm>
            <a:off x="2892025" y="3008200"/>
            <a:ext cx="716400" cy="475800"/>
          </a:xfrm>
          <a:prstGeom prst="rect">
            <a:avLst/>
          </a:prstGeom>
          <a:noFill/>
        </p:spPr>
        <p:txBody>
          <a:bodyPr anchorCtr="0" anchor="t" bIns="91425" lIns="91425" spcFirstLastPara="1" rIns="91425" wrap="square" tIns="91425">
            <a:noAutofit/>
          </a:bodyPr>
          <a:lstStyle>
            <a:lvl1pPr lvl="0">
              <a:spcBef>
                <a:spcPts val="0"/>
              </a:spcBef>
              <a:spcAft>
                <a:spcPts val="0"/>
              </a:spcAft>
              <a:buSzPts val="3000"/>
              <a:buNone/>
              <a:defRPr sz="2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81" name="Google Shape;181;p25"/>
          <p:cNvSpPr txBox="1"/>
          <p:nvPr>
            <p:ph hasCustomPrompt="1" idx="4" type="title"/>
          </p:nvPr>
        </p:nvSpPr>
        <p:spPr>
          <a:xfrm>
            <a:off x="2892025" y="1883700"/>
            <a:ext cx="716400" cy="475800"/>
          </a:xfrm>
          <a:prstGeom prst="rect">
            <a:avLst/>
          </a:prstGeom>
          <a:noFill/>
        </p:spPr>
        <p:txBody>
          <a:bodyPr anchorCtr="0" anchor="t" bIns="91425" lIns="91425" spcFirstLastPara="1" rIns="91425" wrap="square" tIns="91425">
            <a:noAutofit/>
          </a:bodyPr>
          <a:lstStyle>
            <a:lvl1pPr lvl="0">
              <a:spcBef>
                <a:spcPts val="0"/>
              </a:spcBef>
              <a:spcAft>
                <a:spcPts val="0"/>
              </a:spcAft>
              <a:buSzPts val="3000"/>
              <a:buNone/>
              <a:defRPr sz="2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82" name="Google Shape;182;p25"/>
          <p:cNvSpPr txBox="1"/>
          <p:nvPr>
            <p:ph hasCustomPrompt="1" idx="5" type="title"/>
          </p:nvPr>
        </p:nvSpPr>
        <p:spPr>
          <a:xfrm>
            <a:off x="2892042" y="3570450"/>
            <a:ext cx="716400" cy="475800"/>
          </a:xfrm>
          <a:prstGeom prst="rect">
            <a:avLst/>
          </a:prstGeom>
          <a:noFill/>
        </p:spPr>
        <p:txBody>
          <a:bodyPr anchorCtr="0" anchor="t" bIns="91425" lIns="91425" spcFirstLastPara="1" rIns="91425" wrap="square" tIns="91425">
            <a:noAutofit/>
          </a:bodyPr>
          <a:lstStyle>
            <a:lvl1pPr lvl="0">
              <a:spcBef>
                <a:spcPts val="0"/>
              </a:spcBef>
              <a:spcAft>
                <a:spcPts val="0"/>
              </a:spcAft>
              <a:buSzPts val="3000"/>
              <a:buNone/>
              <a:defRPr sz="2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83" name="Google Shape;183;p25"/>
          <p:cNvSpPr txBox="1"/>
          <p:nvPr>
            <p:ph hasCustomPrompt="1" idx="6" type="title"/>
          </p:nvPr>
        </p:nvSpPr>
        <p:spPr>
          <a:xfrm>
            <a:off x="2892042" y="2445950"/>
            <a:ext cx="716400" cy="475800"/>
          </a:xfrm>
          <a:prstGeom prst="rect">
            <a:avLst/>
          </a:prstGeom>
          <a:noFill/>
        </p:spPr>
        <p:txBody>
          <a:bodyPr anchorCtr="0" anchor="t" bIns="91425" lIns="91425" spcFirstLastPara="1" rIns="91425" wrap="square" tIns="91425">
            <a:noAutofit/>
          </a:bodyPr>
          <a:lstStyle>
            <a:lvl1pPr lvl="0">
              <a:spcBef>
                <a:spcPts val="0"/>
              </a:spcBef>
              <a:spcAft>
                <a:spcPts val="0"/>
              </a:spcAft>
              <a:buSzPts val="3000"/>
              <a:buNone/>
              <a:defRPr sz="2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84" name="Google Shape;184;p25"/>
          <p:cNvSpPr txBox="1"/>
          <p:nvPr>
            <p:ph hasCustomPrompt="1" idx="7" type="title"/>
          </p:nvPr>
        </p:nvSpPr>
        <p:spPr>
          <a:xfrm>
            <a:off x="2892025" y="4132700"/>
            <a:ext cx="716400" cy="475800"/>
          </a:xfrm>
          <a:prstGeom prst="rect">
            <a:avLst/>
          </a:prstGeom>
          <a:noFill/>
        </p:spPr>
        <p:txBody>
          <a:bodyPr anchorCtr="0" anchor="t" bIns="91425" lIns="91425" spcFirstLastPara="1" rIns="91425" wrap="square" tIns="91425">
            <a:noAutofit/>
          </a:bodyPr>
          <a:lstStyle>
            <a:lvl1pPr lvl="0">
              <a:spcBef>
                <a:spcPts val="0"/>
              </a:spcBef>
              <a:spcAft>
                <a:spcPts val="0"/>
              </a:spcAft>
              <a:buSzPts val="3000"/>
              <a:buNone/>
              <a:defRPr sz="2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85" name="Google Shape;185;p25"/>
          <p:cNvSpPr txBox="1"/>
          <p:nvPr>
            <p:ph idx="1" type="subTitle"/>
          </p:nvPr>
        </p:nvSpPr>
        <p:spPr>
          <a:xfrm>
            <a:off x="3890075" y="1321450"/>
            <a:ext cx="2361900" cy="475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2pPr>
            <a:lvl3pPr lvl="2">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3pPr>
            <a:lvl4pPr lvl="3">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4pPr>
            <a:lvl5pPr lvl="4">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5pPr>
            <a:lvl6pPr lvl="5">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6pPr>
            <a:lvl7pPr lvl="6">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7pPr>
            <a:lvl8pPr lvl="7">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8pPr>
            <a:lvl9pPr lvl="8">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9pPr>
          </a:lstStyle>
          <a:p/>
        </p:txBody>
      </p:sp>
      <p:sp>
        <p:nvSpPr>
          <p:cNvPr id="186" name="Google Shape;186;p25"/>
          <p:cNvSpPr txBox="1"/>
          <p:nvPr>
            <p:ph idx="8" type="subTitle"/>
          </p:nvPr>
        </p:nvSpPr>
        <p:spPr>
          <a:xfrm>
            <a:off x="3890075" y="1883700"/>
            <a:ext cx="2361900" cy="475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2pPr>
            <a:lvl3pPr lvl="2">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3pPr>
            <a:lvl4pPr lvl="3">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4pPr>
            <a:lvl5pPr lvl="4">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5pPr>
            <a:lvl6pPr lvl="5">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6pPr>
            <a:lvl7pPr lvl="6">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7pPr>
            <a:lvl8pPr lvl="7">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8pPr>
            <a:lvl9pPr lvl="8">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9pPr>
          </a:lstStyle>
          <a:p/>
        </p:txBody>
      </p:sp>
      <p:sp>
        <p:nvSpPr>
          <p:cNvPr id="187" name="Google Shape;187;p25"/>
          <p:cNvSpPr txBox="1"/>
          <p:nvPr>
            <p:ph idx="9" type="subTitle"/>
          </p:nvPr>
        </p:nvSpPr>
        <p:spPr>
          <a:xfrm>
            <a:off x="3890075" y="2445950"/>
            <a:ext cx="2361900" cy="475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2pPr>
            <a:lvl3pPr lvl="2">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3pPr>
            <a:lvl4pPr lvl="3">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4pPr>
            <a:lvl5pPr lvl="4">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5pPr>
            <a:lvl6pPr lvl="5">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6pPr>
            <a:lvl7pPr lvl="6">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7pPr>
            <a:lvl8pPr lvl="7">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8pPr>
            <a:lvl9pPr lvl="8">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9pPr>
          </a:lstStyle>
          <a:p/>
        </p:txBody>
      </p:sp>
      <p:sp>
        <p:nvSpPr>
          <p:cNvPr id="188" name="Google Shape;188;p25"/>
          <p:cNvSpPr txBox="1"/>
          <p:nvPr>
            <p:ph idx="13" type="subTitle"/>
          </p:nvPr>
        </p:nvSpPr>
        <p:spPr>
          <a:xfrm>
            <a:off x="3890075" y="3008200"/>
            <a:ext cx="2361900" cy="475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2pPr>
            <a:lvl3pPr lvl="2">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3pPr>
            <a:lvl4pPr lvl="3">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4pPr>
            <a:lvl5pPr lvl="4">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5pPr>
            <a:lvl6pPr lvl="5">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6pPr>
            <a:lvl7pPr lvl="6">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7pPr>
            <a:lvl8pPr lvl="7">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8pPr>
            <a:lvl9pPr lvl="8">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9pPr>
          </a:lstStyle>
          <a:p/>
        </p:txBody>
      </p:sp>
      <p:sp>
        <p:nvSpPr>
          <p:cNvPr id="189" name="Google Shape;189;p25"/>
          <p:cNvSpPr txBox="1"/>
          <p:nvPr>
            <p:ph idx="14" type="subTitle"/>
          </p:nvPr>
        </p:nvSpPr>
        <p:spPr>
          <a:xfrm>
            <a:off x="3890075" y="3570450"/>
            <a:ext cx="2361900" cy="475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2pPr>
            <a:lvl3pPr lvl="2">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3pPr>
            <a:lvl4pPr lvl="3">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4pPr>
            <a:lvl5pPr lvl="4">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5pPr>
            <a:lvl6pPr lvl="5">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6pPr>
            <a:lvl7pPr lvl="6">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7pPr>
            <a:lvl8pPr lvl="7">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8pPr>
            <a:lvl9pPr lvl="8">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9pPr>
          </a:lstStyle>
          <a:p/>
        </p:txBody>
      </p:sp>
      <p:sp>
        <p:nvSpPr>
          <p:cNvPr id="190" name="Google Shape;190;p25"/>
          <p:cNvSpPr txBox="1"/>
          <p:nvPr>
            <p:ph idx="15" type="subTitle"/>
          </p:nvPr>
        </p:nvSpPr>
        <p:spPr>
          <a:xfrm>
            <a:off x="3890075" y="4132700"/>
            <a:ext cx="2361900" cy="475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2pPr>
            <a:lvl3pPr lvl="2">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3pPr>
            <a:lvl4pPr lvl="3">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4pPr>
            <a:lvl5pPr lvl="4">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5pPr>
            <a:lvl6pPr lvl="5">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6pPr>
            <a:lvl7pPr lvl="6">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7pPr>
            <a:lvl8pPr lvl="7">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8pPr>
            <a:lvl9pPr lvl="8">
              <a:lnSpc>
                <a:spcPct val="100000"/>
              </a:lnSpc>
              <a:spcBef>
                <a:spcPts val="0"/>
              </a:spcBef>
              <a:spcAft>
                <a:spcPts val="0"/>
              </a:spcAft>
              <a:buSzPts val="2000"/>
              <a:buFont typeface="Cormorant Garamond"/>
              <a:buNone/>
              <a:defRPr b="1" sz="2000">
                <a:latin typeface="Cormorant Garamond"/>
                <a:ea typeface="Cormorant Garamond"/>
                <a:cs typeface="Cormorant Garamond"/>
                <a:sym typeface="Cormorant Garamond"/>
              </a:defRPr>
            </a:lvl9pPr>
          </a:lstStyle>
          <a:p/>
        </p:txBody>
      </p:sp>
      <p:grpSp>
        <p:nvGrpSpPr>
          <p:cNvPr id="191" name="Google Shape;191;p25"/>
          <p:cNvGrpSpPr/>
          <p:nvPr/>
        </p:nvGrpSpPr>
        <p:grpSpPr>
          <a:xfrm>
            <a:off x="-109377" y="159821"/>
            <a:ext cx="8951686" cy="6471557"/>
            <a:chOff x="-109377" y="159821"/>
            <a:chExt cx="8951686" cy="6471557"/>
          </a:xfrm>
        </p:grpSpPr>
        <p:grpSp>
          <p:nvGrpSpPr>
            <p:cNvPr id="192" name="Google Shape;192;p25"/>
            <p:cNvGrpSpPr/>
            <p:nvPr/>
          </p:nvGrpSpPr>
          <p:grpSpPr>
            <a:xfrm>
              <a:off x="-109377" y="3193754"/>
              <a:ext cx="2632031" cy="3437625"/>
              <a:chOff x="-740027" y="3666704"/>
              <a:chExt cx="2632031" cy="3437625"/>
            </a:xfrm>
          </p:grpSpPr>
          <p:sp>
            <p:nvSpPr>
              <p:cNvPr id="193" name="Google Shape;193;p25"/>
              <p:cNvSpPr/>
              <p:nvPr/>
            </p:nvSpPr>
            <p:spPr>
              <a:xfrm>
                <a:off x="-740027" y="3666704"/>
                <a:ext cx="1446385" cy="1206411"/>
              </a:xfrm>
              <a:custGeom>
                <a:rect b="b" l="l" r="r" t="t"/>
                <a:pathLst>
                  <a:path extrusionOk="0" h="392" w="470">
                    <a:moveTo>
                      <a:pt x="264" y="273"/>
                    </a:moveTo>
                    <a:cubicBezTo>
                      <a:pt x="237" y="273"/>
                      <a:pt x="210" y="264"/>
                      <a:pt x="197" y="247"/>
                    </a:cubicBezTo>
                    <a:cubicBezTo>
                      <a:pt x="182" y="227"/>
                      <a:pt x="185" y="199"/>
                      <a:pt x="189" y="175"/>
                    </a:cubicBezTo>
                    <a:cubicBezTo>
                      <a:pt x="196" y="141"/>
                      <a:pt x="237" y="119"/>
                      <a:pt x="273" y="119"/>
                    </a:cubicBezTo>
                    <a:cubicBezTo>
                      <a:pt x="287" y="119"/>
                      <a:pt x="301" y="122"/>
                      <a:pt x="311" y="129"/>
                    </a:cubicBezTo>
                    <a:cubicBezTo>
                      <a:pt x="363" y="165"/>
                      <a:pt x="358" y="268"/>
                      <a:pt x="271" y="273"/>
                    </a:cubicBezTo>
                    <a:cubicBezTo>
                      <a:pt x="269" y="273"/>
                      <a:pt x="266" y="273"/>
                      <a:pt x="264" y="273"/>
                    </a:cubicBezTo>
                    <a:moveTo>
                      <a:pt x="241" y="0"/>
                    </a:moveTo>
                    <a:cubicBezTo>
                      <a:pt x="180" y="0"/>
                      <a:pt x="118" y="31"/>
                      <a:pt x="88" y="83"/>
                    </a:cubicBezTo>
                    <a:cubicBezTo>
                      <a:pt x="0" y="237"/>
                      <a:pt x="137" y="392"/>
                      <a:pt x="270" y="392"/>
                    </a:cubicBezTo>
                    <a:cubicBezTo>
                      <a:pt x="281" y="392"/>
                      <a:pt x="291" y="391"/>
                      <a:pt x="301" y="389"/>
                    </a:cubicBezTo>
                    <a:cubicBezTo>
                      <a:pt x="299" y="356"/>
                      <a:pt x="301" y="323"/>
                      <a:pt x="317" y="307"/>
                    </a:cubicBezTo>
                    <a:cubicBezTo>
                      <a:pt x="336" y="287"/>
                      <a:pt x="401" y="277"/>
                      <a:pt x="433" y="269"/>
                    </a:cubicBezTo>
                    <a:cubicBezTo>
                      <a:pt x="470" y="182"/>
                      <a:pt x="446" y="134"/>
                      <a:pt x="395" y="83"/>
                    </a:cubicBezTo>
                    <a:cubicBezTo>
                      <a:pt x="370" y="57"/>
                      <a:pt x="343" y="32"/>
                      <a:pt x="310" y="16"/>
                    </a:cubicBezTo>
                    <a:cubicBezTo>
                      <a:pt x="289" y="5"/>
                      <a:pt x="265" y="0"/>
                      <a:pt x="241"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ormorant Garamond"/>
                  <a:ea typeface="Cormorant Garamond"/>
                  <a:cs typeface="Cormorant Garamond"/>
                  <a:sym typeface="Cormorant Garamond"/>
                </a:endParaRPr>
              </a:p>
            </p:txBody>
          </p:sp>
          <p:sp>
            <p:nvSpPr>
              <p:cNvPr id="194" name="Google Shape;194;p25"/>
              <p:cNvSpPr/>
              <p:nvPr/>
            </p:nvSpPr>
            <p:spPr>
              <a:xfrm>
                <a:off x="-540257" y="4480059"/>
                <a:ext cx="2432262" cy="2624269"/>
              </a:xfrm>
              <a:custGeom>
                <a:rect b="b" l="l" r="r" t="t"/>
                <a:pathLst>
                  <a:path extrusionOk="0" h="853" w="790">
                    <a:moveTo>
                      <a:pt x="402" y="0"/>
                    </a:moveTo>
                    <a:cubicBezTo>
                      <a:pt x="393" y="0"/>
                      <a:pt x="383" y="2"/>
                      <a:pt x="373" y="4"/>
                    </a:cubicBezTo>
                    <a:cubicBezTo>
                      <a:pt x="371" y="5"/>
                      <a:pt x="370" y="5"/>
                      <a:pt x="368" y="5"/>
                    </a:cubicBezTo>
                    <a:cubicBezTo>
                      <a:pt x="368" y="6"/>
                      <a:pt x="367" y="8"/>
                      <a:pt x="367" y="9"/>
                    </a:cubicBezTo>
                    <a:cubicBezTo>
                      <a:pt x="336" y="79"/>
                      <a:pt x="288" y="115"/>
                      <a:pt x="236" y="125"/>
                    </a:cubicBezTo>
                    <a:cubicBezTo>
                      <a:pt x="239" y="156"/>
                      <a:pt x="245" y="187"/>
                      <a:pt x="246" y="206"/>
                    </a:cubicBezTo>
                    <a:cubicBezTo>
                      <a:pt x="249" y="261"/>
                      <a:pt x="232" y="276"/>
                      <a:pt x="207" y="276"/>
                    </a:cubicBezTo>
                    <a:cubicBezTo>
                      <a:pt x="192" y="276"/>
                      <a:pt x="174" y="271"/>
                      <a:pt x="156" y="266"/>
                    </a:cubicBezTo>
                    <a:cubicBezTo>
                      <a:pt x="138" y="261"/>
                      <a:pt x="119" y="256"/>
                      <a:pt x="100" y="256"/>
                    </a:cubicBezTo>
                    <a:cubicBezTo>
                      <a:pt x="62" y="256"/>
                      <a:pt x="29" y="278"/>
                      <a:pt x="21" y="367"/>
                    </a:cubicBezTo>
                    <a:cubicBezTo>
                      <a:pt x="14" y="447"/>
                      <a:pt x="0" y="514"/>
                      <a:pt x="39" y="536"/>
                    </a:cubicBezTo>
                    <a:cubicBezTo>
                      <a:pt x="47" y="540"/>
                      <a:pt x="54" y="542"/>
                      <a:pt x="63" y="542"/>
                    </a:cubicBezTo>
                    <a:cubicBezTo>
                      <a:pt x="77" y="542"/>
                      <a:pt x="92" y="537"/>
                      <a:pt x="107" y="532"/>
                    </a:cubicBezTo>
                    <a:cubicBezTo>
                      <a:pt x="123" y="527"/>
                      <a:pt x="138" y="522"/>
                      <a:pt x="152" y="522"/>
                    </a:cubicBezTo>
                    <a:cubicBezTo>
                      <a:pt x="161" y="522"/>
                      <a:pt x="169" y="524"/>
                      <a:pt x="177" y="530"/>
                    </a:cubicBezTo>
                    <a:cubicBezTo>
                      <a:pt x="237" y="572"/>
                      <a:pt x="135" y="659"/>
                      <a:pt x="204" y="810"/>
                    </a:cubicBezTo>
                    <a:cubicBezTo>
                      <a:pt x="218" y="840"/>
                      <a:pt x="244" y="853"/>
                      <a:pt x="274" y="853"/>
                    </a:cubicBezTo>
                    <a:cubicBezTo>
                      <a:pt x="339" y="853"/>
                      <a:pt x="419" y="785"/>
                      <a:pt x="406" y="677"/>
                    </a:cubicBezTo>
                    <a:cubicBezTo>
                      <a:pt x="404" y="656"/>
                      <a:pt x="398" y="635"/>
                      <a:pt x="402" y="615"/>
                    </a:cubicBezTo>
                    <a:cubicBezTo>
                      <a:pt x="405" y="595"/>
                      <a:pt x="421" y="575"/>
                      <a:pt x="440" y="575"/>
                    </a:cubicBezTo>
                    <a:cubicBezTo>
                      <a:pt x="441" y="575"/>
                      <a:pt x="442" y="576"/>
                      <a:pt x="443" y="576"/>
                    </a:cubicBezTo>
                    <a:cubicBezTo>
                      <a:pt x="477" y="579"/>
                      <a:pt x="485" y="632"/>
                      <a:pt x="518" y="638"/>
                    </a:cubicBezTo>
                    <a:cubicBezTo>
                      <a:pt x="520" y="639"/>
                      <a:pt x="522" y="639"/>
                      <a:pt x="524" y="639"/>
                    </a:cubicBezTo>
                    <a:cubicBezTo>
                      <a:pt x="543" y="639"/>
                      <a:pt x="560" y="621"/>
                      <a:pt x="568" y="602"/>
                    </a:cubicBezTo>
                    <a:cubicBezTo>
                      <a:pt x="604" y="520"/>
                      <a:pt x="540" y="476"/>
                      <a:pt x="563" y="437"/>
                    </a:cubicBezTo>
                    <a:cubicBezTo>
                      <a:pt x="572" y="422"/>
                      <a:pt x="585" y="417"/>
                      <a:pt x="600" y="417"/>
                    </a:cubicBezTo>
                    <a:cubicBezTo>
                      <a:pt x="614" y="417"/>
                      <a:pt x="629" y="421"/>
                      <a:pt x="644" y="424"/>
                    </a:cubicBezTo>
                    <a:cubicBezTo>
                      <a:pt x="659" y="428"/>
                      <a:pt x="674" y="432"/>
                      <a:pt x="687" y="432"/>
                    </a:cubicBezTo>
                    <a:cubicBezTo>
                      <a:pt x="694" y="432"/>
                      <a:pt x="701" y="431"/>
                      <a:pt x="707" y="429"/>
                    </a:cubicBezTo>
                    <a:cubicBezTo>
                      <a:pt x="790" y="395"/>
                      <a:pt x="769" y="101"/>
                      <a:pt x="679" y="101"/>
                    </a:cubicBezTo>
                    <a:cubicBezTo>
                      <a:pt x="674" y="101"/>
                      <a:pt x="668" y="102"/>
                      <a:pt x="662" y="104"/>
                    </a:cubicBezTo>
                    <a:cubicBezTo>
                      <a:pt x="637" y="114"/>
                      <a:pt x="629" y="145"/>
                      <a:pt x="617" y="169"/>
                    </a:cubicBezTo>
                    <a:cubicBezTo>
                      <a:pt x="595" y="213"/>
                      <a:pt x="558" y="231"/>
                      <a:pt x="523" y="231"/>
                    </a:cubicBezTo>
                    <a:cubicBezTo>
                      <a:pt x="480" y="231"/>
                      <a:pt x="441" y="202"/>
                      <a:pt x="442" y="157"/>
                    </a:cubicBezTo>
                    <a:cubicBezTo>
                      <a:pt x="442" y="111"/>
                      <a:pt x="480" y="73"/>
                      <a:pt x="452" y="29"/>
                    </a:cubicBezTo>
                    <a:cubicBezTo>
                      <a:pt x="438" y="8"/>
                      <a:pt x="422" y="0"/>
                      <a:pt x="402"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ormorant Garamond"/>
                  <a:ea typeface="Cormorant Garamond"/>
                  <a:cs typeface="Cormorant Garamond"/>
                  <a:sym typeface="Cormorant Garamond"/>
                </a:endParaRPr>
              </a:p>
            </p:txBody>
          </p:sp>
          <p:sp>
            <p:nvSpPr>
              <p:cNvPr id="195" name="Google Shape;195;p25"/>
              <p:cNvSpPr/>
              <p:nvPr/>
            </p:nvSpPr>
            <p:spPr>
              <a:xfrm>
                <a:off x="179691" y="4494328"/>
                <a:ext cx="412512" cy="369707"/>
              </a:xfrm>
              <a:custGeom>
                <a:rect b="b" l="l" r="r" t="t"/>
                <a:pathLst>
                  <a:path extrusionOk="0" h="120" w="134">
                    <a:moveTo>
                      <a:pt x="134" y="0"/>
                    </a:moveTo>
                    <a:cubicBezTo>
                      <a:pt x="102" y="8"/>
                      <a:pt x="37" y="18"/>
                      <a:pt x="18" y="38"/>
                    </a:cubicBezTo>
                    <a:cubicBezTo>
                      <a:pt x="2" y="54"/>
                      <a:pt x="0" y="87"/>
                      <a:pt x="2" y="120"/>
                    </a:cubicBezTo>
                    <a:cubicBezTo>
                      <a:pt x="54" y="110"/>
                      <a:pt x="102" y="74"/>
                      <a:pt x="133" y="4"/>
                    </a:cubicBezTo>
                    <a:cubicBezTo>
                      <a:pt x="133" y="3"/>
                      <a:pt x="134" y="1"/>
                      <a:pt x="134"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ormorant Garamond"/>
                  <a:ea typeface="Cormorant Garamond"/>
                  <a:cs typeface="Cormorant Garamond"/>
                  <a:sym typeface="Cormorant Garamond"/>
                </a:endParaRPr>
              </a:p>
            </p:txBody>
          </p:sp>
        </p:grpSp>
        <p:sp>
          <p:nvSpPr>
            <p:cNvPr id="196" name="Google Shape;196;p25"/>
            <p:cNvSpPr/>
            <p:nvPr/>
          </p:nvSpPr>
          <p:spPr>
            <a:xfrm>
              <a:off x="8428898" y="159821"/>
              <a:ext cx="413412" cy="422642"/>
            </a:xfrm>
            <a:custGeom>
              <a:rect b="b" l="l" r="r" t="t"/>
              <a:pathLst>
                <a:path extrusionOk="0" h="193" w="189">
                  <a:moveTo>
                    <a:pt x="120" y="0"/>
                  </a:moveTo>
                  <a:cubicBezTo>
                    <a:pt x="71" y="0"/>
                    <a:pt x="17" y="61"/>
                    <a:pt x="6" y="133"/>
                  </a:cubicBezTo>
                  <a:cubicBezTo>
                    <a:pt x="0" y="169"/>
                    <a:pt x="27" y="193"/>
                    <a:pt x="63" y="193"/>
                  </a:cubicBezTo>
                  <a:cubicBezTo>
                    <a:pt x="97" y="193"/>
                    <a:pt x="139" y="172"/>
                    <a:pt x="167" y="122"/>
                  </a:cubicBezTo>
                  <a:cubicBezTo>
                    <a:pt x="187" y="88"/>
                    <a:pt x="189" y="58"/>
                    <a:pt x="171" y="31"/>
                  </a:cubicBezTo>
                  <a:cubicBezTo>
                    <a:pt x="156" y="10"/>
                    <a:pt x="138" y="0"/>
                    <a:pt x="120"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ormorant Garamond"/>
                <a:ea typeface="Cormorant Garamond"/>
                <a:cs typeface="Cormorant Garamond"/>
                <a:sym typeface="Cormorant Garamond"/>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97" name="Shape 197"/>
        <p:cNvGrpSpPr/>
        <p:nvPr/>
      </p:nvGrpSpPr>
      <p:grpSpPr>
        <a:xfrm>
          <a:off x="0" y="0"/>
          <a:ext cx="0" cy="0"/>
          <a:chOff x="0" y="0"/>
          <a:chExt cx="0" cy="0"/>
        </a:xfrm>
      </p:grpSpPr>
      <p:sp>
        <p:nvSpPr>
          <p:cNvPr id="198" name="Google Shape;198;p2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300"/>
              <a:buNone/>
              <a:defRPr/>
            </a:lvl1pPr>
            <a:lvl2pPr lvl="1">
              <a:spcBef>
                <a:spcPts val="0"/>
              </a:spcBef>
              <a:spcAft>
                <a:spcPts val="0"/>
              </a:spcAft>
              <a:buSzPts val="3300"/>
              <a:buNone/>
              <a:defRPr/>
            </a:lvl2pPr>
            <a:lvl3pPr lvl="2">
              <a:spcBef>
                <a:spcPts val="0"/>
              </a:spcBef>
              <a:spcAft>
                <a:spcPts val="0"/>
              </a:spcAft>
              <a:buSzPts val="3300"/>
              <a:buNone/>
              <a:defRPr/>
            </a:lvl3pPr>
            <a:lvl4pPr lvl="3">
              <a:spcBef>
                <a:spcPts val="0"/>
              </a:spcBef>
              <a:spcAft>
                <a:spcPts val="0"/>
              </a:spcAft>
              <a:buSzPts val="3300"/>
              <a:buNone/>
              <a:defRPr/>
            </a:lvl4pPr>
            <a:lvl5pPr lvl="4">
              <a:spcBef>
                <a:spcPts val="0"/>
              </a:spcBef>
              <a:spcAft>
                <a:spcPts val="0"/>
              </a:spcAft>
              <a:buSzPts val="3300"/>
              <a:buNone/>
              <a:defRPr/>
            </a:lvl5pPr>
            <a:lvl6pPr lvl="5">
              <a:spcBef>
                <a:spcPts val="0"/>
              </a:spcBef>
              <a:spcAft>
                <a:spcPts val="0"/>
              </a:spcAft>
              <a:buSzPts val="3300"/>
              <a:buNone/>
              <a:defRPr/>
            </a:lvl6pPr>
            <a:lvl7pPr lvl="6">
              <a:spcBef>
                <a:spcPts val="0"/>
              </a:spcBef>
              <a:spcAft>
                <a:spcPts val="0"/>
              </a:spcAft>
              <a:buSzPts val="3300"/>
              <a:buNone/>
              <a:defRPr/>
            </a:lvl7pPr>
            <a:lvl8pPr lvl="7">
              <a:spcBef>
                <a:spcPts val="0"/>
              </a:spcBef>
              <a:spcAft>
                <a:spcPts val="0"/>
              </a:spcAft>
              <a:buSzPts val="3300"/>
              <a:buNone/>
              <a:defRPr/>
            </a:lvl8pPr>
            <a:lvl9pPr lvl="8">
              <a:spcBef>
                <a:spcPts val="0"/>
              </a:spcBef>
              <a:spcAft>
                <a:spcPts val="0"/>
              </a:spcAft>
              <a:buSzPts val="3300"/>
              <a:buNone/>
              <a:defRPr/>
            </a:lvl9pPr>
          </a:lstStyle>
          <a:p/>
        </p:txBody>
      </p:sp>
      <p:grpSp>
        <p:nvGrpSpPr>
          <p:cNvPr id="199" name="Google Shape;199;p26"/>
          <p:cNvGrpSpPr/>
          <p:nvPr/>
        </p:nvGrpSpPr>
        <p:grpSpPr>
          <a:xfrm>
            <a:off x="-1576268" y="1235423"/>
            <a:ext cx="11301906" cy="2672655"/>
            <a:chOff x="-1576268" y="886227"/>
            <a:chExt cx="11301906" cy="2672655"/>
          </a:xfrm>
        </p:grpSpPr>
        <p:grpSp>
          <p:nvGrpSpPr>
            <p:cNvPr id="200" name="Google Shape;200;p26"/>
            <p:cNvGrpSpPr/>
            <p:nvPr/>
          </p:nvGrpSpPr>
          <p:grpSpPr>
            <a:xfrm>
              <a:off x="-1576268" y="886227"/>
              <a:ext cx="2414270" cy="2665825"/>
              <a:chOff x="-1576268" y="886227"/>
              <a:chExt cx="2414270" cy="2665825"/>
            </a:xfrm>
          </p:grpSpPr>
          <p:sp>
            <p:nvSpPr>
              <p:cNvPr id="201" name="Google Shape;201;p26"/>
              <p:cNvSpPr/>
              <p:nvPr/>
            </p:nvSpPr>
            <p:spPr>
              <a:xfrm rot="613261">
                <a:off x="-1153483" y="1045340"/>
                <a:ext cx="1900393" cy="1196657"/>
              </a:xfrm>
              <a:custGeom>
                <a:rect b="b" l="l" r="r" t="t"/>
                <a:pathLst>
                  <a:path extrusionOk="0" h="354" w="562">
                    <a:moveTo>
                      <a:pt x="334" y="0"/>
                    </a:moveTo>
                    <a:cubicBezTo>
                      <a:pt x="302" y="0"/>
                      <a:pt x="271" y="4"/>
                      <a:pt x="247" y="9"/>
                    </a:cubicBezTo>
                    <a:cubicBezTo>
                      <a:pt x="118" y="39"/>
                      <a:pt x="0" y="162"/>
                      <a:pt x="17" y="260"/>
                    </a:cubicBezTo>
                    <a:cubicBezTo>
                      <a:pt x="24" y="302"/>
                      <a:pt x="50" y="332"/>
                      <a:pt x="83" y="354"/>
                    </a:cubicBezTo>
                    <a:cubicBezTo>
                      <a:pt x="100" y="350"/>
                      <a:pt x="115" y="345"/>
                      <a:pt x="110" y="331"/>
                    </a:cubicBezTo>
                    <a:cubicBezTo>
                      <a:pt x="104" y="318"/>
                      <a:pt x="85" y="317"/>
                      <a:pt x="76" y="309"/>
                    </a:cubicBezTo>
                    <a:cubicBezTo>
                      <a:pt x="37" y="280"/>
                      <a:pt x="4" y="197"/>
                      <a:pt x="45" y="174"/>
                    </a:cubicBezTo>
                    <a:cubicBezTo>
                      <a:pt x="52" y="170"/>
                      <a:pt x="59" y="168"/>
                      <a:pt x="68" y="168"/>
                    </a:cubicBezTo>
                    <a:cubicBezTo>
                      <a:pt x="102" y="168"/>
                      <a:pt x="148" y="198"/>
                      <a:pt x="172" y="238"/>
                    </a:cubicBezTo>
                    <a:cubicBezTo>
                      <a:pt x="175" y="243"/>
                      <a:pt x="181" y="265"/>
                      <a:pt x="186" y="267"/>
                    </a:cubicBezTo>
                    <a:cubicBezTo>
                      <a:pt x="187" y="268"/>
                      <a:pt x="188" y="268"/>
                      <a:pt x="189" y="268"/>
                    </a:cubicBezTo>
                    <a:cubicBezTo>
                      <a:pt x="211" y="268"/>
                      <a:pt x="199" y="181"/>
                      <a:pt x="202" y="164"/>
                    </a:cubicBezTo>
                    <a:cubicBezTo>
                      <a:pt x="208" y="128"/>
                      <a:pt x="223" y="113"/>
                      <a:pt x="240" y="113"/>
                    </a:cubicBezTo>
                    <a:cubicBezTo>
                      <a:pt x="262" y="113"/>
                      <a:pt x="287" y="140"/>
                      <a:pt x="298" y="179"/>
                    </a:cubicBezTo>
                    <a:cubicBezTo>
                      <a:pt x="303" y="197"/>
                      <a:pt x="299" y="256"/>
                      <a:pt x="315" y="264"/>
                    </a:cubicBezTo>
                    <a:cubicBezTo>
                      <a:pt x="316" y="265"/>
                      <a:pt x="317" y="265"/>
                      <a:pt x="319" y="265"/>
                    </a:cubicBezTo>
                    <a:cubicBezTo>
                      <a:pt x="332" y="265"/>
                      <a:pt x="347" y="232"/>
                      <a:pt x="366" y="199"/>
                    </a:cubicBezTo>
                    <a:cubicBezTo>
                      <a:pt x="384" y="166"/>
                      <a:pt x="406" y="134"/>
                      <a:pt x="434" y="134"/>
                    </a:cubicBezTo>
                    <a:cubicBezTo>
                      <a:pt x="439" y="134"/>
                      <a:pt x="444" y="135"/>
                      <a:pt x="449" y="137"/>
                    </a:cubicBezTo>
                    <a:cubicBezTo>
                      <a:pt x="518" y="165"/>
                      <a:pt x="434" y="260"/>
                      <a:pt x="425" y="314"/>
                    </a:cubicBezTo>
                    <a:cubicBezTo>
                      <a:pt x="504" y="218"/>
                      <a:pt x="562" y="90"/>
                      <a:pt x="477" y="32"/>
                    </a:cubicBezTo>
                    <a:cubicBezTo>
                      <a:pt x="442" y="9"/>
                      <a:pt x="387" y="0"/>
                      <a:pt x="334"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2" name="Google Shape;202;p26"/>
              <p:cNvSpPr/>
              <p:nvPr/>
            </p:nvSpPr>
            <p:spPr>
              <a:xfrm rot="613260">
                <a:off x="-1478402" y="2079830"/>
                <a:ext cx="2129751" cy="1293529"/>
              </a:xfrm>
              <a:custGeom>
                <a:rect b="b" l="l" r="r" t="t"/>
                <a:pathLst>
                  <a:path extrusionOk="0" h="383" w="630">
                    <a:moveTo>
                      <a:pt x="463" y="0"/>
                    </a:moveTo>
                    <a:cubicBezTo>
                      <a:pt x="452" y="14"/>
                      <a:pt x="439" y="27"/>
                      <a:pt x="427" y="40"/>
                    </a:cubicBezTo>
                    <a:cubicBezTo>
                      <a:pt x="376" y="92"/>
                      <a:pt x="336" y="109"/>
                      <a:pt x="300" y="109"/>
                    </a:cubicBezTo>
                    <a:cubicBezTo>
                      <a:pt x="273" y="109"/>
                      <a:pt x="248" y="99"/>
                      <a:pt x="222" y="89"/>
                    </a:cubicBezTo>
                    <a:cubicBezTo>
                      <a:pt x="190" y="77"/>
                      <a:pt x="152" y="62"/>
                      <a:pt x="121" y="40"/>
                    </a:cubicBezTo>
                    <a:cubicBezTo>
                      <a:pt x="108" y="43"/>
                      <a:pt x="93" y="45"/>
                      <a:pt x="84" y="49"/>
                    </a:cubicBezTo>
                    <a:cubicBezTo>
                      <a:pt x="9" y="79"/>
                      <a:pt x="0" y="147"/>
                      <a:pt x="84" y="147"/>
                    </a:cubicBezTo>
                    <a:cubicBezTo>
                      <a:pt x="85" y="147"/>
                      <a:pt x="87" y="147"/>
                      <a:pt x="88" y="147"/>
                    </a:cubicBezTo>
                    <a:cubicBezTo>
                      <a:pt x="102" y="147"/>
                      <a:pt x="143" y="132"/>
                      <a:pt x="165" y="132"/>
                    </a:cubicBezTo>
                    <a:cubicBezTo>
                      <a:pt x="173" y="132"/>
                      <a:pt x="178" y="134"/>
                      <a:pt x="178" y="139"/>
                    </a:cubicBezTo>
                    <a:cubicBezTo>
                      <a:pt x="179" y="150"/>
                      <a:pt x="165" y="155"/>
                      <a:pt x="160" y="161"/>
                    </a:cubicBezTo>
                    <a:cubicBezTo>
                      <a:pt x="106" y="232"/>
                      <a:pt x="93" y="307"/>
                      <a:pt x="129" y="307"/>
                    </a:cubicBezTo>
                    <a:cubicBezTo>
                      <a:pt x="133" y="307"/>
                      <a:pt x="137" y="306"/>
                      <a:pt x="142" y="304"/>
                    </a:cubicBezTo>
                    <a:cubicBezTo>
                      <a:pt x="181" y="291"/>
                      <a:pt x="209" y="238"/>
                      <a:pt x="252" y="235"/>
                    </a:cubicBezTo>
                    <a:cubicBezTo>
                      <a:pt x="253" y="235"/>
                      <a:pt x="254" y="235"/>
                      <a:pt x="254" y="235"/>
                    </a:cubicBezTo>
                    <a:cubicBezTo>
                      <a:pt x="301" y="235"/>
                      <a:pt x="325" y="340"/>
                      <a:pt x="354" y="372"/>
                    </a:cubicBezTo>
                    <a:cubicBezTo>
                      <a:pt x="362" y="380"/>
                      <a:pt x="369" y="383"/>
                      <a:pt x="374" y="383"/>
                    </a:cubicBezTo>
                    <a:cubicBezTo>
                      <a:pt x="392" y="383"/>
                      <a:pt x="400" y="351"/>
                      <a:pt x="402" y="331"/>
                    </a:cubicBezTo>
                    <a:cubicBezTo>
                      <a:pt x="405" y="311"/>
                      <a:pt x="397" y="288"/>
                      <a:pt x="399" y="271"/>
                    </a:cubicBezTo>
                    <a:cubicBezTo>
                      <a:pt x="401" y="255"/>
                      <a:pt x="407" y="249"/>
                      <a:pt x="416" y="249"/>
                    </a:cubicBezTo>
                    <a:cubicBezTo>
                      <a:pt x="431" y="249"/>
                      <a:pt x="453" y="269"/>
                      <a:pt x="470" y="276"/>
                    </a:cubicBezTo>
                    <a:cubicBezTo>
                      <a:pt x="484" y="281"/>
                      <a:pt x="515" y="294"/>
                      <a:pt x="540" y="294"/>
                    </a:cubicBezTo>
                    <a:cubicBezTo>
                      <a:pt x="554" y="294"/>
                      <a:pt x="565" y="290"/>
                      <a:pt x="570" y="278"/>
                    </a:cubicBezTo>
                    <a:cubicBezTo>
                      <a:pt x="588" y="237"/>
                      <a:pt x="488" y="187"/>
                      <a:pt x="487" y="151"/>
                    </a:cubicBezTo>
                    <a:cubicBezTo>
                      <a:pt x="534" y="146"/>
                      <a:pt x="583" y="146"/>
                      <a:pt x="610" y="96"/>
                    </a:cubicBezTo>
                    <a:cubicBezTo>
                      <a:pt x="630" y="60"/>
                      <a:pt x="568" y="39"/>
                      <a:pt x="527" y="37"/>
                    </a:cubicBezTo>
                    <a:cubicBezTo>
                      <a:pt x="525" y="37"/>
                      <a:pt x="524" y="37"/>
                      <a:pt x="522" y="37"/>
                    </a:cubicBezTo>
                    <a:cubicBezTo>
                      <a:pt x="519" y="37"/>
                      <a:pt x="515" y="37"/>
                      <a:pt x="512" y="37"/>
                    </a:cubicBezTo>
                    <a:cubicBezTo>
                      <a:pt x="508" y="38"/>
                      <a:pt x="504" y="38"/>
                      <a:pt x="501" y="38"/>
                    </a:cubicBezTo>
                    <a:cubicBezTo>
                      <a:pt x="488" y="38"/>
                      <a:pt x="476" y="36"/>
                      <a:pt x="468" y="25"/>
                    </a:cubicBezTo>
                    <a:cubicBezTo>
                      <a:pt x="462" y="19"/>
                      <a:pt x="461" y="10"/>
                      <a:pt x="463"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3" name="Google Shape;203;p26"/>
              <p:cNvSpPr/>
              <p:nvPr/>
            </p:nvSpPr>
            <p:spPr>
              <a:xfrm rot="613258">
                <a:off x="-1194052" y="1410124"/>
                <a:ext cx="1737989" cy="1047076"/>
              </a:xfrm>
              <a:custGeom>
                <a:rect b="b" l="l" r="r" t="t"/>
                <a:pathLst>
                  <a:path extrusionOk="0" h="310" w="514">
                    <a:moveTo>
                      <a:pt x="236" y="0"/>
                    </a:moveTo>
                    <a:cubicBezTo>
                      <a:pt x="219" y="0"/>
                      <a:pt x="204" y="15"/>
                      <a:pt x="198" y="51"/>
                    </a:cubicBezTo>
                    <a:cubicBezTo>
                      <a:pt x="195" y="68"/>
                      <a:pt x="207" y="155"/>
                      <a:pt x="185" y="155"/>
                    </a:cubicBezTo>
                    <a:cubicBezTo>
                      <a:pt x="184" y="155"/>
                      <a:pt x="183" y="155"/>
                      <a:pt x="182" y="154"/>
                    </a:cubicBezTo>
                    <a:cubicBezTo>
                      <a:pt x="177" y="152"/>
                      <a:pt x="171" y="130"/>
                      <a:pt x="168" y="125"/>
                    </a:cubicBezTo>
                    <a:cubicBezTo>
                      <a:pt x="144" y="85"/>
                      <a:pt x="98" y="55"/>
                      <a:pt x="64" y="55"/>
                    </a:cubicBezTo>
                    <a:cubicBezTo>
                      <a:pt x="55" y="55"/>
                      <a:pt x="48" y="57"/>
                      <a:pt x="41" y="61"/>
                    </a:cubicBezTo>
                    <a:cubicBezTo>
                      <a:pt x="0" y="84"/>
                      <a:pt x="33" y="167"/>
                      <a:pt x="72" y="196"/>
                    </a:cubicBezTo>
                    <a:cubicBezTo>
                      <a:pt x="81" y="204"/>
                      <a:pt x="100" y="205"/>
                      <a:pt x="106" y="218"/>
                    </a:cubicBezTo>
                    <a:cubicBezTo>
                      <a:pt x="111" y="232"/>
                      <a:pt x="96" y="237"/>
                      <a:pt x="79" y="241"/>
                    </a:cubicBezTo>
                    <a:cubicBezTo>
                      <a:pt x="110" y="263"/>
                      <a:pt x="148" y="278"/>
                      <a:pt x="180" y="290"/>
                    </a:cubicBezTo>
                    <a:cubicBezTo>
                      <a:pt x="206" y="300"/>
                      <a:pt x="231" y="310"/>
                      <a:pt x="258" y="310"/>
                    </a:cubicBezTo>
                    <a:cubicBezTo>
                      <a:pt x="294" y="310"/>
                      <a:pt x="334" y="293"/>
                      <a:pt x="385" y="241"/>
                    </a:cubicBezTo>
                    <a:cubicBezTo>
                      <a:pt x="397" y="228"/>
                      <a:pt x="410" y="215"/>
                      <a:pt x="421" y="201"/>
                    </a:cubicBezTo>
                    <a:cubicBezTo>
                      <a:pt x="430" y="147"/>
                      <a:pt x="514" y="52"/>
                      <a:pt x="445" y="24"/>
                    </a:cubicBezTo>
                    <a:cubicBezTo>
                      <a:pt x="440" y="22"/>
                      <a:pt x="435" y="21"/>
                      <a:pt x="430" y="21"/>
                    </a:cubicBezTo>
                    <a:cubicBezTo>
                      <a:pt x="402" y="21"/>
                      <a:pt x="380" y="53"/>
                      <a:pt x="362" y="86"/>
                    </a:cubicBezTo>
                    <a:cubicBezTo>
                      <a:pt x="343" y="119"/>
                      <a:pt x="328" y="152"/>
                      <a:pt x="315" y="152"/>
                    </a:cubicBezTo>
                    <a:cubicBezTo>
                      <a:pt x="313" y="152"/>
                      <a:pt x="312" y="152"/>
                      <a:pt x="311" y="151"/>
                    </a:cubicBezTo>
                    <a:cubicBezTo>
                      <a:pt x="295" y="143"/>
                      <a:pt x="299" y="84"/>
                      <a:pt x="294" y="66"/>
                    </a:cubicBezTo>
                    <a:cubicBezTo>
                      <a:pt x="283" y="27"/>
                      <a:pt x="258" y="0"/>
                      <a:pt x="236"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04" name="Google Shape;204;p26"/>
            <p:cNvGrpSpPr/>
            <p:nvPr/>
          </p:nvGrpSpPr>
          <p:grpSpPr>
            <a:xfrm>
              <a:off x="8370724" y="1386432"/>
              <a:ext cx="1354914" cy="2172450"/>
              <a:chOff x="8370724" y="1386432"/>
              <a:chExt cx="1354914" cy="2172450"/>
            </a:xfrm>
          </p:grpSpPr>
          <p:sp>
            <p:nvSpPr>
              <p:cNvPr id="205" name="Google Shape;205;p26"/>
              <p:cNvSpPr/>
              <p:nvPr/>
            </p:nvSpPr>
            <p:spPr>
              <a:xfrm flipH="1" rot="-4396207">
                <a:off x="8567944" y="1482613"/>
                <a:ext cx="999361" cy="1073803"/>
              </a:xfrm>
              <a:custGeom>
                <a:rect b="b" l="l" r="r" t="t"/>
                <a:pathLst>
                  <a:path extrusionOk="0" h="298" w="277">
                    <a:moveTo>
                      <a:pt x="168" y="0"/>
                    </a:moveTo>
                    <a:cubicBezTo>
                      <a:pt x="90" y="0"/>
                      <a:pt x="0" y="74"/>
                      <a:pt x="28" y="192"/>
                    </a:cubicBezTo>
                    <a:cubicBezTo>
                      <a:pt x="41" y="246"/>
                      <a:pt x="73" y="280"/>
                      <a:pt x="132" y="293"/>
                    </a:cubicBezTo>
                    <a:cubicBezTo>
                      <a:pt x="147" y="296"/>
                      <a:pt x="161" y="298"/>
                      <a:pt x="174" y="298"/>
                    </a:cubicBezTo>
                    <a:cubicBezTo>
                      <a:pt x="195" y="298"/>
                      <a:pt x="213" y="294"/>
                      <a:pt x="228" y="287"/>
                    </a:cubicBezTo>
                    <a:cubicBezTo>
                      <a:pt x="224" y="277"/>
                      <a:pt x="220" y="266"/>
                      <a:pt x="217" y="255"/>
                    </a:cubicBezTo>
                    <a:cubicBezTo>
                      <a:pt x="199" y="178"/>
                      <a:pt x="231" y="120"/>
                      <a:pt x="277" y="88"/>
                    </a:cubicBezTo>
                    <a:cubicBezTo>
                      <a:pt x="269" y="70"/>
                      <a:pt x="259" y="52"/>
                      <a:pt x="246" y="35"/>
                    </a:cubicBezTo>
                    <a:cubicBezTo>
                      <a:pt x="227" y="11"/>
                      <a:pt x="198" y="0"/>
                      <a:pt x="168"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6" name="Google Shape;206;p26"/>
              <p:cNvSpPr/>
              <p:nvPr/>
            </p:nvSpPr>
            <p:spPr>
              <a:xfrm flipH="1" rot="-4396205">
                <a:off x="8511229" y="2359055"/>
                <a:ext cx="1055558" cy="1078358"/>
              </a:xfrm>
              <a:custGeom>
                <a:rect b="b" l="l" r="r" t="t"/>
                <a:pathLst>
                  <a:path extrusionOk="0" h="299" w="293">
                    <a:moveTo>
                      <a:pt x="130" y="0"/>
                    </a:moveTo>
                    <a:cubicBezTo>
                      <a:pt x="103" y="0"/>
                      <a:pt x="74" y="9"/>
                      <a:pt x="49" y="26"/>
                    </a:cubicBezTo>
                    <a:cubicBezTo>
                      <a:pt x="84" y="108"/>
                      <a:pt x="66" y="195"/>
                      <a:pt x="0" y="225"/>
                    </a:cubicBezTo>
                    <a:cubicBezTo>
                      <a:pt x="17" y="260"/>
                      <a:pt x="48" y="284"/>
                      <a:pt x="94" y="294"/>
                    </a:cubicBezTo>
                    <a:cubicBezTo>
                      <a:pt x="109" y="297"/>
                      <a:pt x="123" y="299"/>
                      <a:pt x="136" y="299"/>
                    </a:cubicBezTo>
                    <a:cubicBezTo>
                      <a:pt x="264" y="299"/>
                      <a:pt x="293" y="146"/>
                      <a:pt x="207" y="36"/>
                    </a:cubicBezTo>
                    <a:cubicBezTo>
                      <a:pt x="188" y="12"/>
                      <a:pt x="160" y="0"/>
                      <a:pt x="130"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7" name="Google Shape;207;p26"/>
              <p:cNvSpPr/>
              <p:nvPr/>
            </p:nvSpPr>
            <p:spPr>
              <a:xfrm flipH="1" rot="-4396207">
                <a:off x="8875114" y="2104703"/>
                <a:ext cx="408554" cy="716882"/>
              </a:xfrm>
              <a:custGeom>
                <a:rect b="b" l="l" r="r" t="t"/>
                <a:pathLst>
                  <a:path extrusionOk="0" h="199" w="113">
                    <a:moveTo>
                      <a:pt x="78" y="0"/>
                    </a:moveTo>
                    <a:cubicBezTo>
                      <a:pt x="32" y="32"/>
                      <a:pt x="0" y="90"/>
                      <a:pt x="18" y="167"/>
                    </a:cubicBezTo>
                    <a:cubicBezTo>
                      <a:pt x="21" y="178"/>
                      <a:pt x="25" y="189"/>
                      <a:pt x="29" y="199"/>
                    </a:cubicBezTo>
                    <a:cubicBezTo>
                      <a:pt x="95" y="169"/>
                      <a:pt x="113" y="82"/>
                      <a:pt x="78"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208" name="Shape 208"/>
        <p:cNvGrpSpPr/>
        <p:nvPr/>
      </p:nvGrpSpPr>
      <p:grpSpPr>
        <a:xfrm>
          <a:off x="0" y="0"/>
          <a:ext cx="0" cy="0"/>
          <a:chOff x="0" y="0"/>
          <a:chExt cx="0" cy="0"/>
        </a:xfrm>
      </p:grpSpPr>
      <p:sp>
        <p:nvSpPr>
          <p:cNvPr id="209" name="Google Shape;209;p27"/>
          <p:cNvSpPr txBox="1"/>
          <p:nvPr>
            <p:ph idx="1" type="subTitle"/>
          </p:nvPr>
        </p:nvSpPr>
        <p:spPr>
          <a:xfrm>
            <a:off x="1057213" y="2333513"/>
            <a:ext cx="3764700" cy="1714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AutoNum type="arabicPeriod"/>
              <a:defRPr/>
            </a:lvl1pPr>
            <a:lvl2pPr lvl="1">
              <a:lnSpc>
                <a:spcPct val="100000"/>
              </a:lnSpc>
              <a:spcBef>
                <a:spcPts val="0"/>
              </a:spcBef>
              <a:spcAft>
                <a:spcPts val="0"/>
              </a:spcAft>
              <a:buSzPts val="1600"/>
              <a:buAutoNum type="alphaLcPeriod"/>
              <a:defRPr sz="1600"/>
            </a:lvl2pPr>
            <a:lvl3pPr lvl="2">
              <a:lnSpc>
                <a:spcPct val="100000"/>
              </a:lnSpc>
              <a:spcBef>
                <a:spcPts val="0"/>
              </a:spcBef>
              <a:spcAft>
                <a:spcPts val="0"/>
              </a:spcAft>
              <a:buSzPts val="1600"/>
              <a:buAutoNum type="romanLcPeriod"/>
              <a:defRPr sz="1600"/>
            </a:lvl3pPr>
            <a:lvl4pPr lvl="3">
              <a:lnSpc>
                <a:spcPct val="100000"/>
              </a:lnSpc>
              <a:spcBef>
                <a:spcPts val="0"/>
              </a:spcBef>
              <a:spcAft>
                <a:spcPts val="0"/>
              </a:spcAft>
              <a:buSzPts val="1600"/>
              <a:buAutoNum type="arabicPeriod"/>
              <a:defRPr sz="1600"/>
            </a:lvl4pPr>
            <a:lvl5pPr lvl="4">
              <a:lnSpc>
                <a:spcPct val="100000"/>
              </a:lnSpc>
              <a:spcBef>
                <a:spcPts val="0"/>
              </a:spcBef>
              <a:spcAft>
                <a:spcPts val="0"/>
              </a:spcAft>
              <a:buSzPts val="1600"/>
              <a:buAutoNum type="alphaLcPeriod"/>
              <a:defRPr sz="1600"/>
            </a:lvl5pPr>
            <a:lvl6pPr lvl="5">
              <a:lnSpc>
                <a:spcPct val="100000"/>
              </a:lnSpc>
              <a:spcBef>
                <a:spcPts val="0"/>
              </a:spcBef>
              <a:spcAft>
                <a:spcPts val="0"/>
              </a:spcAft>
              <a:buSzPts val="1600"/>
              <a:buAutoNum type="romanLcPeriod"/>
              <a:defRPr sz="1600"/>
            </a:lvl6pPr>
            <a:lvl7pPr lvl="6">
              <a:lnSpc>
                <a:spcPct val="100000"/>
              </a:lnSpc>
              <a:spcBef>
                <a:spcPts val="0"/>
              </a:spcBef>
              <a:spcAft>
                <a:spcPts val="0"/>
              </a:spcAft>
              <a:buSzPts val="1600"/>
              <a:buAutoNum type="arabicPeriod"/>
              <a:defRPr sz="1600"/>
            </a:lvl7pPr>
            <a:lvl8pPr lvl="7">
              <a:lnSpc>
                <a:spcPct val="100000"/>
              </a:lnSpc>
              <a:spcBef>
                <a:spcPts val="0"/>
              </a:spcBef>
              <a:spcAft>
                <a:spcPts val="0"/>
              </a:spcAft>
              <a:buSzPts val="1600"/>
              <a:buAutoNum type="alphaLcPeriod"/>
              <a:defRPr sz="1600"/>
            </a:lvl8pPr>
            <a:lvl9pPr lvl="8">
              <a:lnSpc>
                <a:spcPct val="100000"/>
              </a:lnSpc>
              <a:spcBef>
                <a:spcPts val="0"/>
              </a:spcBef>
              <a:spcAft>
                <a:spcPts val="0"/>
              </a:spcAft>
              <a:buSzPts val="1600"/>
              <a:buAutoNum type="romanLcPeriod"/>
              <a:defRPr sz="1600"/>
            </a:lvl9pPr>
          </a:lstStyle>
          <a:p/>
        </p:txBody>
      </p:sp>
      <p:sp>
        <p:nvSpPr>
          <p:cNvPr id="210" name="Google Shape;210;p27"/>
          <p:cNvSpPr txBox="1"/>
          <p:nvPr>
            <p:ph type="title"/>
          </p:nvPr>
        </p:nvSpPr>
        <p:spPr>
          <a:xfrm>
            <a:off x="1057212" y="1095788"/>
            <a:ext cx="3764700" cy="1185900"/>
          </a:xfrm>
          <a:prstGeom prst="rect">
            <a:avLst/>
          </a:prstGeom>
        </p:spPr>
        <p:txBody>
          <a:bodyPr anchorCtr="0" anchor="b" bIns="91425" lIns="91425" spcFirstLastPara="1" rIns="91425" wrap="square" tIns="91425">
            <a:noAutofit/>
          </a:bodyPr>
          <a:lstStyle>
            <a:lvl1pPr lvl="0" algn="l">
              <a:spcBef>
                <a:spcPts val="0"/>
              </a:spcBef>
              <a:spcAft>
                <a:spcPts val="0"/>
              </a:spcAft>
              <a:buSzPts val="3300"/>
              <a:buNone/>
              <a:defRPr/>
            </a:lvl1pPr>
            <a:lvl2pPr lvl="1">
              <a:spcBef>
                <a:spcPts val="0"/>
              </a:spcBef>
              <a:spcAft>
                <a:spcPts val="0"/>
              </a:spcAft>
              <a:buSzPts val="3300"/>
              <a:buNone/>
              <a:defRPr/>
            </a:lvl2pPr>
            <a:lvl3pPr lvl="2">
              <a:spcBef>
                <a:spcPts val="0"/>
              </a:spcBef>
              <a:spcAft>
                <a:spcPts val="0"/>
              </a:spcAft>
              <a:buSzPts val="3300"/>
              <a:buNone/>
              <a:defRPr/>
            </a:lvl3pPr>
            <a:lvl4pPr lvl="3">
              <a:spcBef>
                <a:spcPts val="0"/>
              </a:spcBef>
              <a:spcAft>
                <a:spcPts val="0"/>
              </a:spcAft>
              <a:buSzPts val="3300"/>
              <a:buNone/>
              <a:defRPr/>
            </a:lvl4pPr>
            <a:lvl5pPr lvl="4">
              <a:spcBef>
                <a:spcPts val="0"/>
              </a:spcBef>
              <a:spcAft>
                <a:spcPts val="0"/>
              </a:spcAft>
              <a:buSzPts val="3300"/>
              <a:buNone/>
              <a:defRPr/>
            </a:lvl5pPr>
            <a:lvl6pPr lvl="5">
              <a:spcBef>
                <a:spcPts val="0"/>
              </a:spcBef>
              <a:spcAft>
                <a:spcPts val="0"/>
              </a:spcAft>
              <a:buSzPts val="3300"/>
              <a:buNone/>
              <a:defRPr/>
            </a:lvl6pPr>
            <a:lvl7pPr lvl="6">
              <a:spcBef>
                <a:spcPts val="0"/>
              </a:spcBef>
              <a:spcAft>
                <a:spcPts val="0"/>
              </a:spcAft>
              <a:buSzPts val="3300"/>
              <a:buNone/>
              <a:defRPr/>
            </a:lvl7pPr>
            <a:lvl8pPr lvl="7">
              <a:spcBef>
                <a:spcPts val="0"/>
              </a:spcBef>
              <a:spcAft>
                <a:spcPts val="0"/>
              </a:spcAft>
              <a:buSzPts val="3300"/>
              <a:buNone/>
              <a:defRPr/>
            </a:lvl8pPr>
            <a:lvl9pPr lvl="8">
              <a:spcBef>
                <a:spcPts val="0"/>
              </a:spcBef>
              <a:spcAft>
                <a:spcPts val="0"/>
              </a:spcAft>
              <a:buSzPts val="3300"/>
              <a:buNone/>
              <a:defRPr/>
            </a:lvl9pPr>
          </a:lstStyle>
          <a:p/>
        </p:txBody>
      </p:sp>
      <p:grpSp>
        <p:nvGrpSpPr>
          <p:cNvPr id="211" name="Google Shape;211;p27"/>
          <p:cNvGrpSpPr/>
          <p:nvPr/>
        </p:nvGrpSpPr>
        <p:grpSpPr>
          <a:xfrm>
            <a:off x="-1844825" y="-1451266"/>
            <a:ext cx="13082656" cy="8672745"/>
            <a:chOff x="-1844825" y="-1451266"/>
            <a:chExt cx="13082656" cy="8672745"/>
          </a:xfrm>
        </p:grpSpPr>
        <p:grpSp>
          <p:nvGrpSpPr>
            <p:cNvPr id="212" name="Google Shape;212;p27"/>
            <p:cNvGrpSpPr/>
            <p:nvPr/>
          </p:nvGrpSpPr>
          <p:grpSpPr>
            <a:xfrm>
              <a:off x="-1844825" y="1944950"/>
              <a:ext cx="11290334" cy="5276528"/>
              <a:chOff x="-1844825" y="1944950"/>
              <a:chExt cx="11290334" cy="5276528"/>
            </a:xfrm>
          </p:grpSpPr>
          <p:grpSp>
            <p:nvGrpSpPr>
              <p:cNvPr id="213" name="Google Shape;213;p27"/>
              <p:cNvGrpSpPr/>
              <p:nvPr/>
            </p:nvGrpSpPr>
            <p:grpSpPr>
              <a:xfrm>
                <a:off x="-1844825" y="1944950"/>
                <a:ext cx="3330916" cy="3288324"/>
                <a:chOff x="-1844825" y="1944950"/>
                <a:chExt cx="3330916" cy="3288324"/>
              </a:xfrm>
            </p:grpSpPr>
            <p:sp>
              <p:nvSpPr>
                <p:cNvPr id="214" name="Google Shape;214;p27"/>
                <p:cNvSpPr/>
                <p:nvPr/>
              </p:nvSpPr>
              <p:spPr>
                <a:xfrm rot="9519017">
                  <a:off x="32110" y="3948459"/>
                  <a:ext cx="1301083" cy="1085215"/>
                </a:xfrm>
                <a:custGeom>
                  <a:rect b="b" l="l" r="r" t="t"/>
                  <a:pathLst>
                    <a:path extrusionOk="0" h="392" w="470">
                      <a:moveTo>
                        <a:pt x="264" y="273"/>
                      </a:moveTo>
                      <a:cubicBezTo>
                        <a:pt x="237" y="273"/>
                        <a:pt x="210" y="264"/>
                        <a:pt x="197" y="247"/>
                      </a:cubicBezTo>
                      <a:cubicBezTo>
                        <a:pt x="182" y="227"/>
                        <a:pt x="185" y="199"/>
                        <a:pt x="189" y="175"/>
                      </a:cubicBezTo>
                      <a:cubicBezTo>
                        <a:pt x="196" y="141"/>
                        <a:pt x="237" y="119"/>
                        <a:pt x="273" y="119"/>
                      </a:cubicBezTo>
                      <a:cubicBezTo>
                        <a:pt x="287" y="119"/>
                        <a:pt x="301" y="122"/>
                        <a:pt x="311" y="129"/>
                      </a:cubicBezTo>
                      <a:cubicBezTo>
                        <a:pt x="363" y="165"/>
                        <a:pt x="358" y="268"/>
                        <a:pt x="271" y="273"/>
                      </a:cubicBezTo>
                      <a:cubicBezTo>
                        <a:pt x="269" y="273"/>
                        <a:pt x="266" y="273"/>
                        <a:pt x="264" y="273"/>
                      </a:cubicBezTo>
                      <a:moveTo>
                        <a:pt x="241" y="0"/>
                      </a:moveTo>
                      <a:cubicBezTo>
                        <a:pt x="180" y="0"/>
                        <a:pt x="118" y="31"/>
                        <a:pt x="88" y="83"/>
                      </a:cubicBezTo>
                      <a:cubicBezTo>
                        <a:pt x="0" y="237"/>
                        <a:pt x="137" y="392"/>
                        <a:pt x="270" y="392"/>
                      </a:cubicBezTo>
                      <a:cubicBezTo>
                        <a:pt x="281" y="392"/>
                        <a:pt x="291" y="391"/>
                        <a:pt x="301" y="389"/>
                      </a:cubicBezTo>
                      <a:cubicBezTo>
                        <a:pt x="299" y="356"/>
                        <a:pt x="301" y="323"/>
                        <a:pt x="317" y="307"/>
                      </a:cubicBezTo>
                      <a:cubicBezTo>
                        <a:pt x="336" y="287"/>
                        <a:pt x="401" y="277"/>
                        <a:pt x="433" y="269"/>
                      </a:cubicBezTo>
                      <a:cubicBezTo>
                        <a:pt x="470" y="182"/>
                        <a:pt x="446" y="134"/>
                        <a:pt x="395" y="83"/>
                      </a:cubicBezTo>
                      <a:cubicBezTo>
                        <a:pt x="370" y="57"/>
                        <a:pt x="343" y="32"/>
                        <a:pt x="310" y="16"/>
                      </a:cubicBezTo>
                      <a:cubicBezTo>
                        <a:pt x="289" y="5"/>
                        <a:pt x="265" y="0"/>
                        <a:pt x="241"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5" name="Google Shape;215;p27"/>
                <p:cNvSpPr/>
                <p:nvPr/>
              </p:nvSpPr>
              <p:spPr>
                <a:xfrm rot="9519014">
                  <a:off x="-1490192" y="2262219"/>
                  <a:ext cx="2187921" cy="2360634"/>
                </a:xfrm>
                <a:custGeom>
                  <a:rect b="b" l="l" r="r" t="t"/>
                  <a:pathLst>
                    <a:path extrusionOk="0" h="853" w="790">
                      <a:moveTo>
                        <a:pt x="402" y="0"/>
                      </a:moveTo>
                      <a:cubicBezTo>
                        <a:pt x="393" y="0"/>
                        <a:pt x="383" y="2"/>
                        <a:pt x="373" y="4"/>
                      </a:cubicBezTo>
                      <a:cubicBezTo>
                        <a:pt x="371" y="5"/>
                        <a:pt x="370" y="5"/>
                        <a:pt x="368" y="5"/>
                      </a:cubicBezTo>
                      <a:cubicBezTo>
                        <a:pt x="368" y="6"/>
                        <a:pt x="367" y="8"/>
                        <a:pt x="367" y="9"/>
                      </a:cubicBezTo>
                      <a:cubicBezTo>
                        <a:pt x="336" y="79"/>
                        <a:pt x="288" y="115"/>
                        <a:pt x="236" y="125"/>
                      </a:cubicBezTo>
                      <a:cubicBezTo>
                        <a:pt x="239" y="156"/>
                        <a:pt x="245" y="187"/>
                        <a:pt x="246" y="206"/>
                      </a:cubicBezTo>
                      <a:cubicBezTo>
                        <a:pt x="249" y="261"/>
                        <a:pt x="232" y="276"/>
                        <a:pt x="207" y="276"/>
                      </a:cubicBezTo>
                      <a:cubicBezTo>
                        <a:pt x="192" y="276"/>
                        <a:pt x="174" y="271"/>
                        <a:pt x="156" y="266"/>
                      </a:cubicBezTo>
                      <a:cubicBezTo>
                        <a:pt x="138" y="261"/>
                        <a:pt x="119" y="256"/>
                        <a:pt x="100" y="256"/>
                      </a:cubicBezTo>
                      <a:cubicBezTo>
                        <a:pt x="62" y="256"/>
                        <a:pt x="29" y="278"/>
                        <a:pt x="21" y="367"/>
                      </a:cubicBezTo>
                      <a:cubicBezTo>
                        <a:pt x="14" y="447"/>
                        <a:pt x="0" y="514"/>
                        <a:pt x="39" y="536"/>
                      </a:cubicBezTo>
                      <a:cubicBezTo>
                        <a:pt x="47" y="540"/>
                        <a:pt x="54" y="542"/>
                        <a:pt x="63" y="542"/>
                      </a:cubicBezTo>
                      <a:cubicBezTo>
                        <a:pt x="77" y="542"/>
                        <a:pt x="92" y="537"/>
                        <a:pt x="107" y="532"/>
                      </a:cubicBezTo>
                      <a:cubicBezTo>
                        <a:pt x="123" y="527"/>
                        <a:pt x="138" y="522"/>
                        <a:pt x="152" y="522"/>
                      </a:cubicBezTo>
                      <a:cubicBezTo>
                        <a:pt x="161" y="522"/>
                        <a:pt x="169" y="524"/>
                        <a:pt x="177" y="530"/>
                      </a:cubicBezTo>
                      <a:cubicBezTo>
                        <a:pt x="237" y="572"/>
                        <a:pt x="135" y="659"/>
                        <a:pt x="204" y="810"/>
                      </a:cubicBezTo>
                      <a:cubicBezTo>
                        <a:pt x="218" y="840"/>
                        <a:pt x="244" y="853"/>
                        <a:pt x="274" y="853"/>
                      </a:cubicBezTo>
                      <a:cubicBezTo>
                        <a:pt x="339" y="853"/>
                        <a:pt x="419" y="785"/>
                        <a:pt x="406" y="677"/>
                      </a:cubicBezTo>
                      <a:cubicBezTo>
                        <a:pt x="404" y="656"/>
                        <a:pt x="398" y="635"/>
                        <a:pt x="402" y="615"/>
                      </a:cubicBezTo>
                      <a:cubicBezTo>
                        <a:pt x="405" y="595"/>
                        <a:pt x="421" y="575"/>
                        <a:pt x="440" y="575"/>
                      </a:cubicBezTo>
                      <a:cubicBezTo>
                        <a:pt x="441" y="575"/>
                        <a:pt x="442" y="576"/>
                        <a:pt x="443" y="576"/>
                      </a:cubicBezTo>
                      <a:cubicBezTo>
                        <a:pt x="477" y="579"/>
                        <a:pt x="485" y="632"/>
                        <a:pt x="518" y="638"/>
                      </a:cubicBezTo>
                      <a:cubicBezTo>
                        <a:pt x="520" y="639"/>
                        <a:pt x="522" y="639"/>
                        <a:pt x="524" y="639"/>
                      </a:cubicBezTo>
                      <a:cubicBezTo>
                        <a:pt x="543" y="639"/>
                        <a:pt x="560" y="621"/>
                        <a:pt x="568" y="602"/>
                      </a:cubicBezTo>
                      <a:cubicBezTo>
                        <a:pt x="604" y="520"/>
                        <a:pt x="540" y="476"/>
                        <a:pt x="563" y="437"/>
                      </a:cubicBezTo>
                      <a:cubicBezTo>
                        <a:pt x="572" y="422"/>
                        <a:pt x="585" y="417"/>
                        <a:pt x="600" y="417"/>
                      </a:cubicBezTo>
                      <a:cubicBezTo>
                        <a:pt x="614" y="417"/>
                        <a:pt x="629" y="421"/>
                        <a:pt x="644" y="424"/>
                      </a:cubicBezTo>
                      <a:cubicBezTo>
                        <a:pt x="659" y="428"/>
                        <a:pt x="674" y="432"/>
                        <a:pt x="687" y="432"/>
                      </a:cubicBezTo>
                      <a:cubicBezTo>
                        <a:pt x="694" y="432"/>
                        <a:pt x="701" y="431"/>
                        <a:pt x="707" y="429"/>
                      </a:cubicBezTo>
                      <a:cubicBezTo>
                        <a:pt x="790" y="395"/>
                        <a:pt x="769" y="101"/>
                        <a:pt x="679" y="101"/>
                      </a:cubicBezTo>
                      <a:cubicBezTo>
                        <a:pt x="674" y="101"/>
                        <a:pt x="668" y="102"/>
                        <a:pt x="662" y="104"/>
                      </a:cubicBezTo>
                      <a:cubicBezTo>
                        <a:pt x="637" y="114"/>
                        <a:pt x="629" y="145"/>
                        <a:pt x="617" y="169"/>
                      </a:cubicBezTo>
                      <a:cubicBezTo>
                        <a:pt x="595" y="213"/>
                        <a:pt x="558" y="231"/>
                        <a:pt x="523" y="231"/>
                      </a:cubicBezTo>
                      <a:cubicBezTo>
                        <a:pt x="480" y="231"/>
                        <a:pt x="441" y="202"/>
                        <a:pt x="442" y="157"/>
                      </a:cubicBezTo>
                      <a:cubicBezTo>
                        <a:pt x="442" y="111"/>
                        <a:pt x="480" y="73"/>
                        <a:pt x="452" y="29"/>
                      </a:cubicBezTo>
                      <a:cubicBezTo>
                        <a:pt x="438" y="8"/>
                        <a:pt x="422" y="0"/>
                        <a:pt x="402"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6" name="Google Shape;216;p27"/>
                <p:cNvSpPr/>
                <p:nvPr/>
              </p:nvSpPr>
              <p:spPr>
                <a:xfrm rot="9519015">
                  <a:off x="25631" y="4113798"/>
                  <a:ext cx="371072" cy="332566"/>
                </a:xfrm>
                <a:custGeom>
                  <a:rect b="b" l="l" r="r" t="t"/>
                  <a:pathLst>
                    <a:path extrusionOk="0" h="120" w="134">
                      <a:moveTo>
                        <a:pt x="134" y="0"/>
                      </a:moveTo>
                      <a:cubicBezTo>
                        <a:pt x="102" y="8"/>
                        <a:pt x="37" y="18"/>
                        <a:pt x="18" y="38"/>
                      </a:cubicBezTo>
                      <a:cubicBezTo>
                        <a:pt x="2" y="54"/>
                        <a:pt x="0" y="87"/>
                        <a:pt x="2" y="120"/>
                      </a:cubicBezTo>
                      <a:cubicBezTo>
                        <a:pt x="54" y="110"/>
                        <a:pt x="102" y="74"/>
                        <a:pt x="133" y="4"/>
                      </a:cubicBezTo>
                      <a:cubicBezTo>
                        <a:pt x="133" y="3"/>
                        <a:pt x="134" y="1"/>
                        <a:pt x="134"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17" name="Google Shape;217;p27"/>
              <p:cNvGrpSpPr/>
              <p:nvPr/>
            </p:nvGrpSpPr>
            <p:grpSpPr>
              <a:xfrm>
                <a:off x="6403884" y="4365327"/>
                <a:ext cx="3041626" cy="2856152"/>
                <a:chOff x="6403884" y="4365327"/>
                <a:chExt cx="3041626" cy="2856152"/>
              </a:xfrm>
            </p:grpSpPr>
            <p:sp>
              <p:nvSpPr>
                <p:cNvPr id="218" name="Google Shape;218;p27"/>
                <p:cNvSpPr/>
                <p:nvPr/>
              </p:nvSpPr>
              <p:spPr>
                <a:xfrm rot="-5561496">
                  <a:off x="8560937" y="4762205"/>
                  <a:ext cx="919308" cy="807559"/>
                </a:xfrm>
                <a:custGeom>
                  <a:rect b="b" l="l" r="r" t="t"/>
                  <a:pathLst>
                    <a:path extrusionOk="0" h="256" w="291">
                      <a:moveTo>
                        <a:pt x="205" y="0"/>
                      </a:moveTo>
                      <a:cubicBezTo>
                        <a:pt x="147" y="32"/>
                        <a:pt x="73" y="55"/>
                        <a:pt x="0" y="71"/>
                      </a:cubicBezTo>
                      <a:cubicBezTo>
                        <a:pt x="6" y="114"/>
                        <a:pt x="15" y="156"/>
                        <a:pt x="29" y="197"/>
                      </a:cubicBezTo>
                      <a:cubicBezTo>
                        <a:pt x="41" y="232"/>
                        <a:pt x="53" y="256"/>
                        <a:pt x="74" y="256"/>
                      </a:cubicBezTo>
                      <a:cubicBezTo>
                        <a:pt x="101" y="256"/>
                        <a:pt x="145" y="217"/>
                        <a:pt x="229" y="114"/>
                      </a:cubicBezTo>
                      <a:cubicBezTo>
                        <a:pt x="246" y="94"/>
                        <a:pt x="291" y="53"/>
                        <a:pt x="269" y="29"/>
                      </a:cubicBezTo>
                      <a:cubicBezTo>
                        <a:pt x="260" y="19"/>
                        <a:pt x="236" y="9"/>
                        <a:pt x="205"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9" name="Google Shape;219;p27"/>
                <p:cNvSpPr/>
                <p:nvPr/>
              </p:nvSpPr>
              <p:spPr>
                <a:xfrm rot="-5561496">
                  <a:off x="6329248" y="4559446"/>
                  <a:ext cx="2743288" cy="2467913"/>
                </a:xfrm>
                <a:custGeom>
                  <a:rect b="b" l="l" r="r" t="t"/>
                  <a:pathLst>
                    <a:path extrusionOk="0" h="782" w="869">
                      <a:moveTo>
                        <a:pt x="549" y="0"/>
                      </a:moveTo>
                      <a:cubicBezTo>
                        <a:pt x="424" y="0"/>
                        <a:pt x="273" y="33"/>
                        <a:pt x="163" y="72"/>
                      </a:cubicBezTo>
                      <a:cubicBezTo>
                        <a:pt x="64" y="107"/>
                        <a:pt x="0" y="157"/>
                        <a:pt x="23" y="258"/>
                      </a:cubicBezTo>
                      <a:cubicBezTo>
                        <a:pt x="95" y="576"/>
                        <a:pt x="559" y="405"/>
                        <a:pt x="618" y="499"/>
                      </a:cubicBezTo>
                      <a:cubicBezTo>
                        <a:pt x="635" y="527"/>
                        <a:pt x="612" y="565"/>
                        <a:pt x="582" y="576"/>
                      </a:cubicBezTo>
                      <a:cubicBezTo>
                        <a:pt x="570" y="581"/>
                        <a:pt x="556" y="583"/>
                        <a:pt x="543" y="583"/>
                      </a:cubicBezTo>
                      <a:cubicBezTo>
                        <a:pt x="524" y="583"/>
                        <a:pt x="505" y="580"/>
                        <a:pt x="487" y="577"/>
                      </a:cubicBezTo>
                      <a:cubicBezTo>
                        <a:pt x="450" y="571"/>
                        <a:pt x="323" y="556"/>
                        <a:pt x="235" y="556"/>
                      </a:cubicBezTo>
                      <a:cubicBezTo>
                        <a:pt x="198" y="556"/>
                        <a:pt x="168" y="559"/>
                        <a:pt x="154" y="566"/>
                      </a:cubicBezTo>
                      <a:cubicBezTo>
                        <a:pt x="77" y="605"/>
                        <a:pt x="87" y="748"/>
                        <a:pt x="233" y="778"/>
                      </a:cubicBezTo>
                      <a:cubicBezTo>
                        <a:pt x="247" y="780"/>
                        <a:pt x="265" y="782"/>
                        <a:pt x="287" y="782"/>
                      </a:cubicBezTo>
                      <a:cubicBezTo>
                        <a:pt x="336" y="782"/>
                        <a:pt x="401" y="775"/>
                        <a:pt x="468" y="761"/>
                      </a:cubicBezTo>
                      <a:cubicBezTo>
                        <a:pt x="465" y="743"/>
                        <a:pt x="463" y="725"/>
                        <a:pt x="460" y="707"/>
                      </a:cubicBezTo>
                      <a:cubicBezTo>
                        <a:pt x="456" y="675"/>
                        <a:pt x="463" y="660"/>
                        <a:pt x="498" y="660"/>
                      </a:cubicBezTo>
                      <a:cubicBezTo>
                        <a:pt x="499" y="660"/>
                        <a:pt x="499" y="660"/>
                        <a:pt x="500" y="660"/>
                      </a:cubicBezTo>
                      <a:cubicBezTo>
                        <a:pt x="539" y="661"/>
                        <a:pt x="617" y="673"/>
                        <a:pt x="673" y="690"/>
                      </a:cubicBezTo>
                      <a:cubicBezTo>
                        <a:pt x="685" y="683"/>
                        <a:pt x="696" y="677"/>
                        <a:pt x="706" y="670"/>
                      </a:cubicBezTo>
                      <a:cubicBezTo>
                        <a:pt x="869" y="556"/>
                        <a:pt x="772" y="375"/>
                        <a:pt x="566" y="328"/>
                      </a:cubicBezTo>
                      <a:cubicBezTo>
                        <a:pt x="348" y="278"/>
                        <a:pt x="207" y="336"/>
                        <a:pt x="199" y="264"/>
                      </a:cubicBezTo>
                      <a:cubicBezTo>
                        <a:pt x="192" y="205"/>
                        <a:pt x="282" y="188"/>
                        <a:pt x="386" y="188"/>
                      </a:cubicBezTo>
                      <a:cubicBezTo>
                        <a:pt x="480" y="188"/>
                        <a:pt x="586" y="202"/>
                        <a:pt x="642" y="213"/>
                      </a:cubicBezTo>
                      <a:cubicBezTo>
                        <a:pt x="660" y="217"/>
                        <a:pt x="677" y="219"/>
                        <a:pt x="691" y="219"/>
                      </a:cubicBezTo>
                      <a:cubicBezTo>
                        <a:pt x="735" y="219"/>
                        <a:pt x="760" y="200"/>
                        <a:pt x="759" y="143"/>
                      </a:cubicBezTo>
                      <a:cubicBezTo>
                        <a:pt x="758" y="66"/>
                        <a:pt x="724" y="15"/>
                        <a:pt x="613" y="3"/>
                      </a:cubicBezTo>
                      <a:cubicBezTo>
                        <a:pt x="593" y="1"/>
                        <a:pt x="571" y="0"/>
                        <a:pt x="549"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0" name="Google Shape;220;p27"/>
                <p:cNvSpPr/>
                <p:nvPr/>
              </p:nvSpPr>
              <p:spPr>
                <a:xfrm rot="-5561492">
                  <a:off x="8346412" y="5177119"/>
                  <a:ext cx="683825" cy="319299"/>
                </a:xfrm>
                <a:custGeom>
                  <a:rect b="b" l="l" r="r" t="t"/>
                  <a:pathLst>
                    <a:path extrusionOk="0" h="101" w="217">
                      <a:moveTo>
                        <a:pt x="42" y="0"/>
                      </a:moveTo>
                      <a:cubicBezTo>
                        <a:pt x="7" y="0"/>
                        <a:pt x="0" y="15"/>
                        <a:pt x="4" y="47"/>
                      </a:cubicBezTo>
                      <a:cubicBezTo>
                        <a:pt x="7" y="65"/>
                        <a:pt x="9" y="83"/>
                        <a:pt x="12" y="101"/>
                      </a:cubicBezTo>
                      <a:cubicBezTo>
                        <a:pt x="85" y="85"/>
                        <a:pt x="159" y="62"/>
                        <a:pt x="217" y="30"/>
                      </a:cubicBezTo>
                      <a:cubicBezTo>
                        <a:pt x="161" y="13"/>
                        <a:pt x="83" y="1"/>
                        <a:pt x="44" y="0"/>
                      </a:cubicBezTo>
                      <a:cubicBezTo>
                        <a:pt x="43" y="0"/>
                        <a:pt x="43" y="0"/>
                        <a:pt x="42"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221" name="Google Shape;221;p27"/>
            <p:cNvGrpSpPr/>
            <p:nvPr/>
          </p:nvGrpSpPr>
          <p:grpSpPr>
            <a:xfrm rot="-2469151">
              <a:off x="8021098" y="-948220"/>
              <a:ext cx="2599461" cy="2851866"/>
              <a:chOff x="7979860" y="81473"/>
              <a:chExt cx="2599325" cy="2851717"/>
            </a:xfrm>
          </p:grpSpPr>
          <p:sp>
            <p:nvSpPr>
              <p:cNvPr id="222" name="Google Shape;222;p27"/>
              <p:cNvSpPr/>
              <p:nvPr/>
            </p:nvSpPr>
            <p:spPr>
              <a:xfrm rot="-6993051">
                <a:off x="8122711" y="632492"/>
                <a:ext cx="2313623" cy="1749679"/>
              </a:xfrm>
              <a:custGeom>
                <a:rect b="b" l="l" r="r" t="t"/>
                <a:pathLst>
                  <a:path extrusionOk="0" h="421" w="557">
                    <a:moveTo>
                      <a:pt x="275" y="0"/>
                    </a:moveTo>
                    <a:cubicBezTo>
                      <a:pt x="240" y="0"/>
                      <a:pt x="206" y="8"/>
                      <a:pt x="174" y="26"/>
                    </a:cubicBezTo>
                    <a:cubicBezTo>
                      <a:pt x="197" y="56"/>
                      <a:pt x="203" y="97"/>
                      <a:pt x="181" y="124"/>
                    </a:cubicBezTo>
                    <a:cubicBezTo>
                      <a:pt x="150" y="162"/>
                      <a:pt x="107" y="182"/>
                      <a:pt x="70" y="182"/>
                    </a:cubicBezTo>
                    <a:cubicBezTo>
                      <a:pt x="65" y="182"/>
                      <a:pt x="60" y="182"/>
                      <a:pt x="55" y="181"/>
                    </a:cubicBezTo>
                    <a:cubicBezTo>
                      <a:pt x="23" y="257"/>
                      <a:pt x="0" y="358"/>
                      <a:pt x="55" y="401"/>
                    </a:cubicBezTo>
                    <a:cubicBezTo>
                      <a:pt x="69" y="412"/>
                      <a:pt x="98" y="421"/>
                      <a:pt x="125" y="421"/>
                    </a:cubicBezTo>
                    <a:cubicBezTo>
                      <a:pt x="145" y="421"/>
                      <a:pt x="164" y="416"/>
                      <a:pt x="173" y="403"/>
                    </a:cubicBezTo>
                    <a:cubicBezTo>
                      <a:pt x="196" y="372"/>
                      <a:pt x="178" y="295"/>
                      <a:pt x="185" y="258"/>
                    </a:cubicBezTo>
                    <a:cubicBezTo>
                      <a:pt x="198" y="187"/>
                      <a:pt x="243" y="156"/>
                      <a:pt x="285" y="156"/>
                    </a:cubicBezTo>
                    <a:cubicBezTo>
                      <a:pt x="325" y="156"/>
                      <a:pt x="362" y="183"/>
                      <a:pt x="370" y="230"/>
                    </a:cubicBezTo>
                    <a:cubicBezTo>
                      <a:pt x="387" y="331"/>
                      <a:pt x="380" y="363"/>
                      <a:pt x="386" y="373"/>
                    </a:cubicBezTo>
                    <a:cubicBezTo>
                      <a:pt x="391" y="381"/>
                      <a:pt x="429" y="397"/>
                      <a:pt x="466" y="397"/>
                    </a:cubicBezTo>
                    <a:cubicBezTo>
                      <a:pt x="495" y="397"/>
                      <a:pt x="525" y="387"/>
                      <a:pt x="537" y="353"/>
                    </a:cubicBezTo>
                    <a:cubicBezTo>
                      <a:pt x="557" y="297"/>
                      <a:pt x="554" y="241"/>
                      <a:pt x="537" y="191"/>
                    </a:cubicBezTo>
                    <a:cubicBezTo>
                      <a:pt x="421" y="170"/>
                      <a:pt x="360" y="87"/>
                      <a:pt x="359" y="15"/>
                    </a:cubicBezTo>
                    <a:cubicBezTo>
                      <a:pt x="332" y="5"/>
                      <a:pt x="303" y="0"/>
                      <a:pt x="275" y="0"/>
                    </a:cubicBezTo>
                  </a:path>
                </a:pathLst>
              </a:custGeom>
              <a:solidFill>
                <a:schemeClr val="accent4"/>
              </a:solid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3" name="Google Shape;223;p27"/>
              <p:cNvSpPr/>
              <p:nvPr/>
            </p:nvSpPr>
            <p:spPr>
              <a:xfrm rot="-6993052">
                <a:off x="8195355" y="711189"/>
                <a:ext cx="739098" cy="730348"/>
              </a:xfrm>
              <a:custGeom>
                <a:rect b="b" l="l" r="r" t="t"/>
                <a:pathLst>
                  <a:path extrusionOk="0" h="176" w="178">
                    <a:moveTo>
                      <a:pt x="0" y="0"/>
                    </a:moveTo>
                    <a:cubicBezTo>
                      <a:pt x="1" y="72"/>
                      <a:pt x="62" y="155"/>
                      <a:pt x="178" y="176"/>
                    </a:cubicBezTo>
                    <a:cubicBezTo>
                      <a:pt x="149" y="95"/>
                      <a:pt x="79" y="29"/>
                      <a:pt x="0" y="0"/>
                    </a:cubicBezTo>
                  </a:path>
                </a:pathLst>
              </a:custGeom>
              <a:solidFill>
                <a:schemeClr val="accent4"/>
              </a:solid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
    <p:spTree>
      <p:nvGrpSpPr>
        <p:cNvPr id="224" name="Shape 224"/>
        <p:cNvGrpSpPr/>
        <p:nvPr/>
      </p:nvGrpSpPr>
      <p:grpSpPr>
        <a:xfrm>
          <a:off x="0" y="0"/>
          <a:ext cx="0" cy="0"/>
          <a:chOff x="0" y="0"/>
          <a:chExt cx="0" cy="0"/>
        </a:xfrm>
      </p:grpSpPr>
      <p:sp>
        <p:nvSpPr>
          <p:cNvPr id="225" name="Google Shape;225;p28"/>
          <p:cNvSpPr txBox="1"/>
          <p:nvPr>
            <p:ph idx="1" type="subTitle"/>
          </p:nvPr>
        </p:nvSpPr>
        <p:spPr>
          <a:xfrm>
            <a:off x="5384800" y="2840550"/>
            <a:ext cx="3044100" cy="662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226" name="Google Shape;226;p28"/>
          <p:cNvSpPr txBox="1"/>
          <p:nvPr>
            <p:ph type="title"/>
          </p:nvPr>
        </p:nvSpPr>
        <p:spPr>
          <a:xfrm>
            <a:off x="5384800" y="1640850"/>
            <a:ext cx="3044100" cy="1133100"/>
          </a:xfrm>
          <a:prstGeom prst="rect">
            <a:avLst/>
          </a:prstGeom>
        </p:spPr>
        <p:txBody>
          <a:bodyPr anchorCtr="0" anchor="b" bIns="91425" lIns="91425" spcFirstLastPara="1" rIns="91425" wrap="square" tIns="91425">
            <a:noAutofit/>
          </a:bodyPr>
          <a:lstStyle>
            <a:lvl1pPr lvl="0">
              <a:spcBef>
                <a:spcPts val="0"/>
              </a:spcBef>
              <a:spcAft>
                <a:spcPts val="0"/>
              </a:spcAft>
              <a:buSzPts val="3300"/>
              <a:buNone/>
              <a:defRPr/>
            </a:lvl1pPr>
            <a:lvl2pPr lvl="1">
              <a:spcBef>
                <a:spcPts val="0"/>
              </a:spcBef>
              <a:spcAft>
                <a:spcPts val="0"/>
              </a:spcAft>
              <a:buSzPts val="3300"/>
              <a:buNone/>
              <a:defRPr/>
            </a:lvl2pPr>
            <a:lvl3pPr lvl="2">
              <a:spcBef>
                <a:spcPts val="0"/>
              </a:spcBef>
              <a:spcAft>
                <a:spcPts val="0"/>
              </a:spcAft>
              <a:buSzPts val="3300"/>
              <a:buNone/>
              <a:defRPr/>
            </a:lvl3pPr>
            <a:lvl4pPr lvl="3">
              <a:spcBef>
                <a:spcPts val="0"/>
              </a:spcBef>
              <a:spcAft>
                <a:spcPts val="0"/>
              </a:spcAft>
              <a:buSzPts val="3300"/>
              <a:buNone/>
              <a:defRPr/>
            </a:lvl4pPr>
            <a:lvl5pPr lvl="4">
              <a:spcBef>
                <a:spcPts val="0"/>
              </a:spcBef>
              <a:spcAft>
                <a:spcPts val="0"/>
              </a:spcAft>
              <a:buSzPts val="3300"/>
              <a:buNone/>
              <a:defRPr/>
            </a:lvl5pPr>
            <a:lvl6pPr lvl="5">
              <a:spcBef>
                <a:spcPts val="0"/>
              </a:spcBef>
              <a:spcAft>
                <a:spcPts val="0"/>
              </a:spcAft>
              <a:buSzPts val="3300"/>
              <a:buNone/>
              <a:defRPr/>
            </a:lvl6pPr>
            <a:lvl7pPr lvl="6">
              <a:spcBef>
                <a:spcPts val="0"/>
              </a:spcBef>
              <a:spcAft>
                <a:spcPts val="0"/>
              </a:spcAft>
              <a:buSzPts val="3300"/>
              <a:buNone/>
              <a:defRPr/>
            </a:lvl7pPr>
            <a:lvl8pPr lvl="7">
              <a:spcBef>
                <a:spcPts val="0"/>
              </a:spcBef>
              <a:spcAft>
                <a:spcPts val="0"/>
              </a:spcAft>
              <a:buSzPts val="3300"/>
              <a:buNone/>
              <a:defRPr/>
            </a:lvl8pPr>
            <a:lvl9pPr lvl="8">
              <a:spcBef>
                <a:spcPts val="0"/>
              </a:spcBef>
              <a:spcAft>
                <a:spcPts val="0"/>
              </a:spcAft>
              <a:buSzPts val="3300"/>
              <a:buNone/>
              <a:defRPr/>
            </a:lvl9pPr>
          </a:lstStyle>
          <a:p/>
        </p:txBody>
      </p:sp>
      <p:sp>
        <p:nvSpPr>
          <p:cNvPr id="227" name="Google Shape;227;p28"/>
          <p:cNvSpPr/>
          <p:nvPr>
            <p:ph idx="2" type="pic"/>
          </p:nvPr>
        </p:nvSpPr>
        <p:spPr>
          <a:xfrm>
            <a:off x="2082351" y="1045371"/>
            <a:ext cx="2563800" cy="3386700"/>
          </a:xfrm>
          <a:prstGeom prst="ellipse">
            <a:avLst/>
          </a:prstGeom>
          <a:noFill/>
          <a:ln>
            <a:noFill/>
          </a:ln>
        </p:spPr>
      </p:sp>
      <p:sp>
        <p:nvSpPr>
          <p:cNvPr id="228" name="Google Shape;228;p28"/>
          <p:cNvSpPr/>
          <p:nvPr>
            <p:ph idx="3" type="pic"/>
          </p:nvPr>
        </p:nvSpPr>
        <p:spPr>
          <a:xfrm>
            <a:off x="1072272" y="2691788"/>
            <a:ext cx="1930200" cy="2549400"/>
          </a:xfrm>
          <a:prstGeom prst="ellipse">
            <a:avLst/>
          </a:prstGeom>
          <a:noFill/>
          <a:ln>
            <a:noFill/>
          </a:ln>
        </p:spPr>
      </p:sp>
      <p:sp>
        <p:nvSpPr>
          <p:cNvPr id="229" name="Google Shape;229;p28"/>
          <p:cNvSpPr/>
          <p:nvPr>
            <p:ph idx="4" type="pic"/>
          </p:nvPr>
        </p:nvSpPr>
        <p:spPr>
          <a:xfrm>
            <a:off x="177313" y="-97687"/>
            <a:ext cx="2563800" cy="3386700"/>
          </a:xfrm>
          <a:prstGeom prst="ellipse">
            <a:avLst/>
          </a:prstGeom>
          <a:noFill/>
          <a:ln>
            <a:noFill/>
          </a:ln>
        </p:spPr>
      </p:sp>
      <p:grpSp>
        <p:nvGrpSpPr>
          <p:cNvPr id="230" name="Google Shape;230;p28"/>
          <p:cNvGrpSpPr/>
          <p:nvPr/>
        </p:nvGrpSpPr>
        <p:grpSpPr>
          <a:xfrm>
            <a:off x="6983047" y="-1244489"/>
            <a:ext cx="3796432" cy="6947663"/>
            <a:chOff x="6983047" y="-1244489"/>
            <a:chExt cx="3796432" cy="6947663"/>
          </a:xfrm>
        </p:grpSpPr>
        <p:grpSp>
          <p:nvGrpSpPr>
            <p:cNvPr id="231" name="Google Shape;231;p28"/>
            <p:cNvGrpSpPr/>
            <p:nvPr/>
          </p:nvGrpSpPr>
          <p:grpSpPr>
            <a:xfrm>
              <a:off x="6983047" y="3774371"/>
              <a:ext cx="2653275" cy="1928802"/>
              <a:chOff x="6983047" y="3774371"/>
              <a:chExt cx="2653275" cy="1928802"/>
            </a:xfrm>
          </p:grpSpPr>
          <p:sp>
            <p:nvSpPr>
              <p:cNvPr id="232" name="Google Shape;232;p28"/>
              <p:cNvSpPr/>
              <p:nvPr/>
            </p:nvSpPr>
            <p:spPr>
              <a:xfrm>
                <a:off x="6983047" y="4772923"/>
                <a:ext cx="1026890" cy="930250"/>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3" name="Google Shape;233;p28"/>
              <p:cNvSpPr/>
              <p:nvPr/>
            </p:nvSpPr>
            <p:spPr>
              <a:xfrm rot="3731516">
                <a:off x="8056493" y="3925803"/>
                <a:ext cx="1219666" cy="1454480"/>
              </a:xfrm>
              <a:custGeom>
                <a:rect b="b" l="l" r="r" t="t"/>
                <a:pathLst>
                  <a:path extrusionOk="0" h="350" w="293">
                    <a:moveTo>
                      <a:pt x="176" y="0"/>
                    </a:moveTo>
                    <a:cubicBezTo>
                      <a:pt x="122" y="0"/>
                      <a:pt x="65" y="40"/>
                      <a:pt x="35" y="80"/>
                    </a:cubicBezTo>
                    <a:cubicBezTo>
                      <a:pt x="4" y="119"/>
                      <a:pt x="0" y="159"/>
                      <a:pt x="51" y="159"/>
                    </a:cubicBezTo>
                    <a:cubicBezTo>
                      <a:pt x="52" y="159"/>
                      <a:pt x="53" y="159"/>
                      <a:pt x="54" y="159"/>
                    </a:cubicBezTo>
                    <a:cubicBezTo>
                      <a:pt x="61" y="159"/>
                      <a:pt x="70" y="158"/>
                      <a:pt x="78" y="158"/>
                    </a:cubicBezTo>
                    <a:cubicBezTo>
                      <a:pt x="103" y="158"/>
                      <a:pt x="130" y="165"/>
                      <a:pt x="134" y="218"/>
                    </a:cubicBezTo>
                    <a:cubicBezTo>
                      <a:pt x="137" y="250"/>
                      <a:pt x="89" y="350"/>
                      <a:pt x="140" y="350"/>
                    </a:cubicBezTo>
                    <a:cubicBezTo>
                      <a:pt x="143" y="350"/>
                      <a:pt x="147" y="350"/>
                      <a:pt x="151" y="349"/>
                    </a:cubicBezTo>
                    <a:cubicBezTo>
                      <a:pt x="196" y="340"/>
                      <a:pt x="243" y="330"/>
                      <a:pt x="278" y="299"/>
                    </a:cubicBezTo>
                    <a:cubicBezTo>
                      <a:pt x="284" y="295"/>
                      <a:pt x="289" y="289"/>
                      <a:pt x="293" y="283"/>
                    </a:cubicBezTo>
                    <a:cubicBezTo>
                      <a:pt x="263" y="244"/>
                      <a:pt x="241" y="193"/>
                      <a:pt x="239" y="127"/>
                    </a:cubicBezTo>
                    <a:cubicBezTo>
                      <a:pt x="237" y="91"/>
                      <a:pt x="241" y="54"/>
                      <a:pt x="237" y="19"/>
                    </a:cubicBezTo>
                    <a:cubicBezTo>
                      <a:pt x="222" y="9"/>
                      <a:pt x="206" y="3"/>
                      <a:pt x="188" y="1"/>
                    </a:cubicBezTo>
                    <a:cubicBezTo>
                      <a:pt x="184" y="0"/>
                      <a:pt x="180" y="0"/>
                      <a:pt x="176"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4" name="Google Shape;234;p28"/>
              <p:cNvSpPr/>
              <p:nvPr/>
            </p:nvSpPr>
            <p:spPr>
              <a:xfrm rot="3731517">
                <a:off x="8804231" y="4600455"/>
                <a:ext cx="473146" cy="1096994"/>
              </a:xfrm>
              <a:custGeom>
                <a:rect b="b" l="l" r="r" t="t"/>
                <a:pathLst>
                  <a:path extrusionOk="0" h="264" w="114">
                    <a:moveTo>
                      <a:pt x="0" y="0"/>
                    </a:moveTo>
                    <a:cubicBezTo>
                      <a:pt x="4" y="35"/>
                      <a:pt x="0" y="72"/>
                      <a:pt x="2" y="108"/>
                    </a:cubicBezTo>
                    <a:cubicBezTo>
                      <a:pt x="4" y="174"/>
                      <a:pt x="26" y="225"/>
                      <a:pt x="56" y="264"/>
                    </a:cubicBezTo>
                    <a:cubicBezTo>
                      <a:pt x="114" y="190"/>
                      <a:pt x="77" y="50"/>
                      <a:pt x="0"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35" name="Google Shape;235;p28"/>
            <p:cNvSpPr/>
            <p:nvPr/>
          </p:nvSpPr>
          <p:spPr>
            <a:xfrm rot="2851429">
              <a:off x="7777113" y="-504382"/>
              <a:ext cx="2795607" cy="1791460"/>
            </a:xfrm>
            <a:custGeom>
              <a:rect b="b" l="l" r="r" t="t"/>
              <a:pathLst>
                <a:path extrusionOk="0" h="613" w="956">
                  <a:moveTo>
                    <a:pt x="286" y="0"/>
                  </a:moveTo>
                  <a:cubicBezTo>
                    <a:pt x="189" y="0"/>
                    <a:pt x="0" y="191"/>
                    <a:pt x="87" y="243"/>
                  </a:cubicBezTo>
                  <a:cubicBezTo>
                    <a:pt x="95" y="247"/>
                    <a:pt x="103" y="249"/>
                    <a:pt x="111" y="249"/>
                  </a:cubicBezTo>
                  <a:cubicBezTo>
                    <a:pt x="129" y="249"/>
                    <a:pt x="148" y="242"/>
                    <a:pt x="166" y="238"/>
                  </a:cubicBezTo>
                  <a:cubicBezTo>
                    <a:pt x="175" y="236"/>
                    <a:pt x="184" y="235"/>
                    <a:pt x="193" y="235"/>
                  </a:cubicBezTo>
                  <a:cubicBezTo>
                    <a:pt x="283" y="235"/>
                    <a:pt x="324" y="337"/>
                    <a:pt x="266" y="383"/>
                  </a:cubicBezTo>
                  <a:cubicBezTo>
                    <a:pt x="230" y="411"/>
                    <a:pt x="176" y="405"/>
                    <a:pt x="159" y="455"/>
                  </a:cubicBezTo>
                  <a:cubicBezTo>
                    <a:pt x="148" y="490"/>
                    <a:pt x="163" y="511"/>
                    <a:pt x="190" y="532"/>
                  </a:cubicBezTo>
                  <a:cubicBezTo>
                    <a:pt x="214" y="551"/>
                    <a:pt x="266" y="600"/>
                    <a:pt x="295" y="603"/>
                  </a:cubicBezTo>
                  <a:cubicBezTo>
                    <a:pt x="296" y="603"/>
                    <a:pt x="298" y="603"/>
                    <a:pt x="299" y="603"/>
                  </a:cubicBezTo>
                  <a:cubicBezTo>
                    <a:pt x="343" y="603"/>
                    <a:pt x="398" y="531"/>
                    <a:pt x="426" y="505"/>
                  </a:cubicBezTo>
                  <a:cubicBezTo>
                    <a:pt x="448" y="485"/>
                    <a:pt x="465" y="477"/>
                    <a:pt x="478" y="477"/>
                  </a:cubicBezTo>
                  <a:cubicBezTo>
                    <a:pt x="505" y="477"/>
                    <a:pt x="517" y="511"/>
                    <a:pt x="533" y="545"/>
                  </a:cubicBezTo>
                  <a:cubicBezTo>
                    <a:pt x="548" y="579"/>
                    <a:pt x="567" y="613"/>
                    <a:pt x="608" y="613"/>
                  </a:cubicBezTo>
                  <a:cubicBezTo>
                    <a:pt x="629" y="613"/>
                    <a:pt x="656" y="604"/>
                    <a:pt x="693" y="580"/>
                  </a:cubicBezTo>
                  <a:cubicBezTo>
                    <a:pt x="759" y="535"/>
                    <a:pt x="820" y="505"/>
                    <a:pt x="813" y="461"/>
                  </a:cubicBezTo>
                  <a:cubicBezTo>
                    <a:pt x="806" y="414"/>
                    <a:pt x="725" y="404"/>
                    <a:pt x="722" y="356"/>
                  </a:cubicBezTo>
                  <a:cubicBezTo>
                    <a:pt x="718" y="284"/>
                    <a:pt x="850" y="309"/>
                    <a:pt x="924" y="161"/>
                  </a:cubicBezTo>
                  <a:cubicBezTo>
                    <a:pt x="956" y="97"/>
                    <a:pt x="891" y="34"/>
                    <a:pt x="812" y="34"/>
                  </a:cubicBezTo>
                  <a:cubicBezTo>
                    <a:pt x="773" y="34"/>
                    <a:pt x="730" y="49"/>
                    <a:pt x="694" y="86"/>
                  </a:cubicBezTo>
                  <a:cubicBezTo>
                    <a:pt x="679" y="101"/>
                    <a:pt x="666" y="118"/>
                    <a:pt x="648" y="128"/>
                  </a:cubicBezTo>
                  <a:cubicBezTo>
                    <a:pt x="641" y="133"/>
                    <a:pt x="631" y="135"/>
                    <a:pt x="622" y="135"/>
                  </a:cubicBezTo>
                  <a:cubicBezTo>
                    <a:pt x="610" y="135"/>
                    <a:pt x="599" y="130"/>
                    <a:pt x="592" y="120"/>
                  </a:cubicBezTo>
                  <a:cubicBezTo>
                    <a:pt x="574" y="92"/>
                    <a:pt x="610" y="52"/>
                    <a:pt x="594" y="22"/>
                  </a:cubicBezTo>
                  <a:cubicBezTo>
                    <a:pt x="587" y="9"/>
                    <a:pt x="571" y="4"/>
                    <a:pt x="555" y="4"/>
                  </a:cubicBezTo>
                  <a:cubicBezTo>
                    <a:pt x="548" y="4"/>
                    <a:pt x="541" y="4"/>
                    <a:pt x="535" y="6"/>
                  </a:cubicBezTo>
                  <a:cubicBezTo>
                    <a:pt x="448" y="29"/>
                    <a:pt x="454" y="107"/>
                    <a:pt x="408" y="113"/>
                  </a:cubicBezTo>
                  <a:cubicBezTo>
                    <a:pt x="406" y="113"/>
                    <a:pt x="404" y="114"/>
                    <a:pt x="402" y="114"/>
                  </a:cubicBezTo>
                  <a:cubicBezTo>
                    <a:pt x="353" y="114"/>
                    <a:pt x="352" y="28"/>
                    <a:pt x="313" y="6"/>
                  </a:cubicBezTo>
                  <a:cubicBezTo>
                    <a:pt x="305" y="2"/>
                    <a:pt x="296" y="0"/>
                    <a:pt x="286"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TITLE_AND_BODY_1">
    <p:spTree>
      <p:nvGrpSpPr>
        <p:cNvPr id="236" name="Shape 236"/>
        <p:cNvGrpSpPr/>
        <p:nvPr/>
      </p:nvGrpSpPr>
      <p:grpSpPr>
        <a:xfrm>
          <a:off x="0" y="0"/>
          <a:ext cx="0" cy="0"/>
          <a:chOff x="0" y="0"/>
          <a:chExt cx="0" cy="0"/>
        </a:xfrm>
      </p:grpSpPr>
      <p:sp>
        <p:nvSpPr>
          <p:cNvPr id="237" name="Google Shape;237;p2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3300"/>
              <a:buNone/>
              <a:defRPr/>
            </a:lvl1pPr>
            <a:lvl2pPr lvl="1">
              <a:lnSpc>
                <a:spcPct val="100000"/>
              </a:lnSpc>
              <a:spcBef>
                <a:spcPts val="0"/>
              </a:spcBef>
              <a:spcAft>
                <a:spcPts val="0"/>
              </a:spcAft>
              <a:buSzPts val="3300"/>
              <a:buNone/>
              <a:defRPr/>
            </a:lvl2pPr>
            <a:lvl3pPr lvl="2">
              <a:lnSpc>
                <a:spcPct val="100000"/>
              </a:lnSpc>
              <a:spcBef>
                <a:spcPts val="0"/>
              </a:spcBef>
              <a:spcAft>
                <a:spcPts val="0"/>
              </a:spcAft>
              <a:buSzPts val="3300"/>
              <a:buNone/>
              <a:defRPr/>
            </a:lvl3pPr>
            <a:lvl4pPr lvl="3">
              <a:lnSpc>
                <a:spcPct val="100000"/>
              </a:lnSpc>
              <a:spcBef>
                <a:spcPts val="0"/>
              </a:spcBef>
              <a:spcAft>
                <a:spcPts val="0"/>
              </a:spcAft>
              <a:buSzPts val="3300"/>
              <a:buNone/>
              <a:defRPr/>
            </a:lvl4pPr>
            <a:lvl5pPr lvl="4">
              <a:lnSpc>
                <a:spcPct val="100000"/>
              </a:lnSpc>
              <a:spcBef>
                <a:spcPts val="0"/>
              </a:spcBef>
              <a:spcAft>
                <a:spcPts val="0"/>
              </a:spcAft>
              <a:buSzPts val="3300"/>
              <a:buNone/>
              <a:defRPr/>
            </a:lvl5pPr>
            <a:lvl6pPr lvl="5">
              <a:lnSpc>
                <a:spcPct val="100000"/>
              </a:lnSpc>
              <a:spcBef>
                <a:spcPts val="0"/>
              </a:spcBef>
              <a:spcAft>
                <a:spcPts val="0"/>
              </a:spcAft>
              <a:buSzPts val="3300"/>
              <a:buNone/>
              <a:defRPr/>
            </a:lvl6pPr>
            <a:lvl7pPr lvl="6">
              <a:lnSpc>
                <a:spcPct val="100000"/>
              </a:lnSpc>
              <a:spcBef>
                <a:spcPts val="0"/>
              </a:spcBef>
              <a:spcAft>
                <a:spcPts val="0"/>
              </a:spcAft>
              <a:buSzPts val="3300"/>
              <a:buNone/>
              <a:defRPr/>
            </a:lvl7pPr>
            <a:lvl8pPr lvl="7">
              <a:lnSpc>
                <a:spcPct val="100000"/>
              </a:lnSpc>
              <a:spcBef>
                <a:spcPts val="0"/>
              </a:spcBef>
              <a:spcAft>
                <a:spcPts val="0"/>
              </a:spcAft>
              <a:buSzPts val="3300"/>
              <a:buNone/>
              <a:defRPr/>
            </a:lvl8pPr>
            <a:lvl9pPr lvl="8">
              <a:lnSpc>
                <a:spcPct val="100000"/>
              </a:lnSpc>
              <a:spcBef>
                <a:spcPts val="0"/>
              </a:spcBef>
              <a:spcAft>
                <a:spcPts val="0"/>
              </a:spcAft>
              <a:buSzPts val="3300"/>
              <a:buNone/>
              <a:defRPr/>
            </a:lvl9pPr>
          </a:lstStyle>
          <a:p/>
        </p:txBody>
      </p:sp>
      <p:sp>
        <p:nvSpPr>
          <p:cNvPr id="238" name="Google Shape;238;p29"/>
          <p:cNvSpPr txBox="1"/>
          <p:nvPr>
            <p:ph idx="1" type="body"/>
          </p:nvPr>
        </p:nvSpPr>
        <p:spPr>
          <a:xfrm>
            <a:off x="720000" y="1152475"/>
            <a:ext cx="7704000" cy="3184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04800" lvl="1" marL="914400">
              <a:lnSpc>
                <a:spcPct val="100000"/>
              </a:lnSpc>
              <a:spcBef>
                <a:spcPts val="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grpSp>
        <p:nvGrpSpPr>
          <p:cNvPr id="239" name="Google Shape;239;p29"/>
          <p:cNvGrpSpPr/>
          <p:nvPr/>
        </p:nvGrpSpPr>
        <p:grpSpPr>
          <a:xfrm>
            <a:off x="-275488" y="-1464313"/>
            <a:ext cx="4408645" cy="8926593"/>
            <a:chOff x="-275488" y="-1464313"/>
            <a:chExt cx="4408645" cy="8926593"/>
          </a:xfrm>
        </p:grpSpPr>
        <p:grpSp>
          <p:nvGrpSpPr>
            <p:cNvPr id="240" name="Google Shape;240;p29"/>
            <p:cNvGrpSpPr/>
            <p:nvPr/>
          </p:nvGrpSpPr>
          <p:grpSpPr>
            <a:xfrm rot="-168455">
              <a:off x="573997" y="3959250"/>
              <a:ext cx="3477490" cy="3419915"/>
              <a:chOff x="1631381" y="4266068"/>
              <a:chExt cx="2504916" cy="2463443"/>
            </a:xfrm>
          </p:grpSpPr>
          <p:sp>
            <p:nvSpPr>
              <p:cNvPr id="241" name="Google Shape;241;p29"/>
              <p:cNvSpPr/>
              <p:nvPr/>
            </p:nvSpPr>
            <p:spPr>
              <a:xfrm rot="3443977">
                <a:off x="2018718" y="4564378"/>
                <a:ext cx="1730243" cy="1866823"/>
              </a:xfrm>
              <a:custGeom>
                <a:rect b="b" l="l" r="r" t="t"/>
                <a:pathLst>
                  <a:path extrusionOk="0" h="853" w="790">
                    <a:moveTo>
                      <a:pt x="402" y="0"/>
                    </a:moveTo>
                    <a:cubicBezTo>
                      <a:pt x="393" y="0"/>
                      <a:pt x="383" y="2"/>
                      <a:pt x="373" y="4"/>
                    </a:cubicBezTo>
                    <a:cubicBezTo>
                      <a:pt x="371" y="5"/>
                      <a:pt x="370" y="5"/>
                      <a:pt x="368" y="5"/>
                    </a:cubicBezTo>
                    <a:cubicBezTo>
                      <a:pt x="368" y="6"/>
                      <a:pt x="367" y="8"/>
                      <a:pt x="367" y="9"/>
                    </a:cubicBezTo>
                    <a:cubicBezTo>
                      <a:pt x="336" y="79"/>
                      <a:pt x="288" y="115"/>
                      <a:pt x="236" y="125"/>
                    </a:cubicBezTo>
                    <a:cubicBezTo>
                      <a:pt x="239" y="156"/>
                      <a:pt x="245" y="187"/>
                      <a:pt x="246" y="206"/>
                    </a:cubicBezTo>
                    <a:cubicBezTo>
                      <a:pt x="249" y="261"/>
                      <a:pt x="232" y="276"/>
                      <a:pt x="207" y="276"/>
                    </a:cubicBezTo>
                    <a:cubicBezTo>
                      <a:pt x="192" y="276"/>
                      <a:pt x="174" y="271"/>
                      <a:pt x="156" y="266"/>
                    </a:cubicBezTo>
                    <a:cubicBezTo>
                      <a:pt x="138" y="261"/>
                      <a:pt x="119" y="256"/>
                      <a:pt x="100" y="256"/>
                    </a:cubicBezTo>
                    <a:cubicBezTo>
                      <a:pt x="62" y="256"/>
                      <a:pt x="29" y="278"/>
                      <a:pt x="21" y="367"/>
                    </a:cubicBezTo>
                    <a:cubicBezTo>
                      <a:pt x="14" y="447"/>
                      <a:pt x="0" y="514"/>
                      <a:pt x="39" y="536"/>
                    </a:cubicBezTo>
                    <a:cubicBezTo>
                      <a:pt x="47" y="540"/>
                      <a:pt x="54" y="542"/>
                      <a:pt x="63" y="542"/>
                    </a:cubicBezTo>
                    <a:cubicBezTo>
                      <a:pt x="77" y="542"/>
                      <a:pt x="92" y="537"/>
                      <a:pt x="107" y="532"/>
                    </a:cubicBezTo>
                    <a:cubicBezTo>
                      <a:pt x="123" y="527"/>
                      <a:pt x="138" y="522"/>
                      <a:pt x="152" y="522"/>
                    </a:cubicBezTo>
                    <a:cubicBezTo>
                      <a:pt x="161" y="522"/>
                      <a:pt x="169" y="524"/>
                      <a:pt x="177" y="530"/>
                    </a:cubicBezTo>
                    <a:cubicBezTo>
                      <a:pt x="237" y="572"/>
                      <a:pt x="135" y="659"/>
                      <a:pt x="204" y="810"/>
                    </a:cubicBezTo>
                    <a:cubicBezTo>
                      <a:pt x="218" y="840"/>
                      <a:pt x="244" y="853"/>
                      <a:pt x="274" y="853"/>
                    </a:cubicBezTo>
                    <a:cubicBezTo>
                      <a:pt x="339" y="853"/>
                      <a:pt x="419" y="785"/>
                      <a:pt x="406" y="677"/>
                    </a:cubicBezTo>
                    <a:cubicBezTo>
                      <a:pt x="404" y="656"/>
                      <a:pt x="398" y="635"/>
                      <a:pt x="402" y="615"/>
                    </a:cubicBezTo>
                    <a:cubicBezTo>
                      <a:pt x="405" y="595"/>
                      <a:pt x="421" y="575"/>
                      <a:pt x="440" y="575"/>
                    </a:cubicBezTo>
                    <a:cubicBezTo>
                      <a:pt x="441" y="575"/>
                      <a:pt x="442" y="576"/>
                      <a:pt x="443" y="576"/>
                    </a:cubicBezTo>
                    <a:cubicBezTo>
                      <a:pt x="477" y="579"/>
                      <a:pt x="485" y="632"/>
                      <a:pt x="518" y="638"/>
                    </a:cubicBezTo>
                    <a:cubicBezTo>
                      <a:pt x="520" y="639"/>
                      <a:pt x="522" y="639"/>
                      <a:pt x="524" y="639"/>
                    </a:cubicBezTo>
                    <a:cubicBezTo>
                      <a:pt x="543" y="639"/>
                      <a:pt x="560" y="621"/>
                      <a:pt x="568" y="602"/>
                    </a:cubicBezTo>
                    <a:cubicBezTo>
                      <a:pt x="604" y="520"/>
                      <a:pt x="540" y="476"/>
                      <a:pt x="563" y="437"/>
                    </a:cubicBezTo>
                    <a:cubicBezTo>
                      <a:pt x="572" y="422"/>
                      <a:pt x="585" y="417"/>
                      <a:pt x="600" y="417"/>
                    </a:cubicBezTo>
                    <a:cubicBezTo>
                      <a:pt x="614" y="417"/>
                      <a:pt x="629" y="421"/>
                      <a:pt x="644" y="424"/>
                    </a:cubicBezTo>
                    <a:cubicBezTo>
                      <a:pt x="659" y="428"/>
                      <a:pt x="674" y="432"/>
                      <a:pt x="687" y="432"/>
                    </a:cubicBezTo>
                    <a:cubicBezTo>
                      <a:pt x="694" y="432"/>
                      <a:pt x="701" y="431"/>
                      <a:pt x="707" y="429"/>
                    </a:cubicBezTo>
                    <a:cubicBezTo>
                      <a:pt x="790" y="395"/>
                      <a:pt x="769" y="101"/>
                      <a:pt x="679" y="101"/>
                    </a:cubicBezTo>
                    <a:cubicBezTo>
                      <a:pt x="674" y="101"/>
                      <a:pt x="668" y="102"/>
                      <a:pt x="662" y="104"/>
                    </a:cubicBezTo>
                    <a:cubicBezTo>
                      <a:pt x="637" y="114"/>
                      <a:pt x="629" y="145"/>
                      <a:pt x="617" y="169"/>
                    </a:cubicBezTo>
                    <a:cubicBezTo>
                      <a:pt x="595" y="213"/>
                      <a:pt x="558" y="231"/>
                      <a:pt x="523" y="231"/>
                    </a:cubicBezTo>
                    <a:cubicBezTo>
                      <a:pt x="480" y="231"/>
                      <a:pt x="441" y="202"/>
                      <a:pt x="442" y="157"/>
                    </a:cubicBezTo>
                    <a:cubicBezTo>
                      <a:pt x="442" y="111"/>
                      <a:pt x="480" y="73"/>
                      <a:pt x="452" y="29"/>
                    </a:cubicBezTo>
                    <a:cubicBezTo>
                      <a:pt x="438" y="8"/>
                      <a:pt x="422" y="0"/>
                      <a:pt x="402" y="0"/>
                    </a:cubicBezTo>
                  </a:path>
                </a:pathLst>
              </a:custGeom>
              <a:solidFill>
                <a:schemeClr val="accent4"/>
              </a:solid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2" name="Google Shape;242;p29"/>
              <p:cNvSpPr/>
              <p:nvPr/>
            </p:nvSpPr>
            <p:spPr>
              <a:xfrm rot="3443974">
                <a:off x="3293013" y="4765955"/>
                <a:ext cx="293449" cy="262998"/>
              </a:xfrm>
              <a:custGeom>
                <a:rect b="b" l="l" r="r" t="t"/>
                <a:pathLst>
                  <a:path extrusionOk="0" h="120" w="134">
                    <a:moveTo>
                      <a:pt x="134" y="0"/>
                    </a:moveTo>
                    <a:cubicBezTo>
                      <a:pt x="102" y="8"/>
                      <a:pt x="37" y="18"/>
                      <a:pt x="18" y="38"/>
                    </a:cubicBezTo>
                    <a:cubicBezTo>
                      <a:pt x="2" y="54"/>
                      <a:pt x="0" y="87"/>
                      <a:pt x="2" y="120"/>
                    </a:cubicBezTo>
                    <a:cubicBezTo>
                      <a:pt x="54" y="110"/>
                      <a:pt x="102" y="74"/>
                      <a:pt x="133" y="4"/>
                    </a:cubicBezTo>
                    <a:cubicBezTo>
                      <a:pt x="133" y="3"/>
                      <a:pt x="134" y="1"/>
                      <a:pt x="134" y="0"/>
                    </a:cubicBezTo>
                  </a:path>
                </a:pathLst>
              </a:custGeom>
              <a:solidFill>
                <a:schemeClr val="accent4"/>
              </a:solid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43" name="Google Shape;243;p29"/>
            <p:cNvGrpSpPr/>
            <p:nvPr/>
          </p:nvGrpSpPr>
          <p:grpSpPr>
            <a:xfrm>
              <a:off x="-275488" y="-1464313"/>
              <a:ext cx="2569917" cy="2482031"/>
              <a:chOff x="-275488" y="-1464313"/>
              <a:chExt cx="2569917" cy="2482031"/>
            </a:xfrm>
          </p:grpSpPr>
          <p:sp>
            <p:nvSpPr>
              <p:cNvPr id="244" name="Google Shape;244;p29"/>
              <p:cNvSpPr/>
              <p:nvPr/>
            </p:nvSpPr>
            <p:spPr>
              <a:xfrm rot="-2046921">
                <a:off x="17774" y="-1050456"/>
                <a:ext cx="1983394" cy="1654317"/>
              </a:xfrm>
              <a:custGeom>
                <a:rect b="b" l="l" r="r" t="t"/>
                <a:pathLst>
                  <a:path extrusionOk="0" h="392" w="470">
                    <a:moveTo>
                      <a:pt x="264" y="273"/>
                    </a:moveTo>
                    <a:cubicBezTo>
                      <a:pt x="237" y="273"/>
                      <a:pt x="210" y="264"/>
                      <a:pt x="197" y="247"/>
                    </a:cubicBezTo>
                    <a:cubicBezTo>
                      <a:pt x="182" y="227"/>
                      <a:pt x="185" y="199"/>
                      <a:pt x="189" y="175"/>
                    </a:cubicBezTo>
                    <a:cubicBezTo>
                      <a:pt x="196" y="141"/>
                      <a:pt x="237" y="119"/>
                      <a:pt x="273" y="119"/>
                    </a:cubicBezTo>
                    <a:cubicBezTo>
                      <a:pt x="287" y="119"/>
                      <a:pt x="301" y="122"/>
                      <a:pt x="311" y="129"/>
                    </a:cubicBezTo>
                    <a:cubicBezTo>
                      <a:pt x="363" y="165"/>
                      <a:pt x="358" y="268"/>
                      <a:pt x="271" y="273"/>
                    </a:cubicBezTo>
                    <a:cubicBezTo>
                      <a:pt x="269" y="273"/>
                      <a:pt x="266" y="273"/>
                      <a:pt x="264" y="273"/>
                    </a:cubicBezTo>
                    <a:moveTo>
                      <a:pt x="241" y="0"/>
                    </a:moveTo>
                    <a:cubicBezTo>
                      <a:pt x="180" y="0"/>
                      <a:pt x="118" y="31"/>
                      <a:pt x="88" y="83"/>
                    </a:cubicBezTo>
                    <a:cubicBezTo>
                      <a:pt x="0" y="237"/>
                      <a:pt x="137" y="392"/>
                      <a:pt x="270" y="392"/>
                    </a:cubicBezTo>
                    <a:cubicBezTo>
                      <a:pt x="281" y="392"/>
                      <a:pt x="291" y="391"/>
                      <a:pt x="301" y="389"/>
                    </a:cubicBezTo>
                    <a:cubicBezTo>
                      <a:pt x="299" y="356"/>
                      <a:pt x="301" y="323"/>
                      <a:pt x="317" y="307"/>
                    </a:cubicBezTo>
                    <a:cubicBezTo>
                      <a:pt x="336" y="287"/>
                      <a:pt x="401" y="277"/>
                      <a:pt x="433" y="269"/>
                    </a:cubicBezTo>
                    <a:cubicBezTo>
                      <a:pt x="470" y="182"/>
                      <a:pt x="446" y="134"/>
                      <a:pt x="395" y="83"/>
                    </a:cubicBezTo>
                    <a:cubicBezTo>
                      <a:pt x="370" y="57"/>
                      <a:pt x="343" y="32"/>
                      <a:pt x="310" y="16"/>
                    </a:cubicBezTo>
                    <a:cubicBezTo>
                      <a:pt x="289" y="5"/>
                      <a:pt x="265" y="0"/>
                      <a:pt x="241" y="0"/>
                    </a:cubicBezTo>
                  </a:path>
                </a:pathLst>
              </a:custGeom>
              <a:solidFill>
                <a:schemeClr val="lt2"/>
              </a:solidFill>
              <a:ln cap="flat" cmpd="sng" w="9525">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5" name="Google Shape;245;p29"/>
              <p:cNvSpPr/>
              <p:nvPr/>
            </p:nvSpPr>
            <p:spPr>
              <a:xfrm rot="-2046922">
                <a:off x="1498680" y="-321917"/>
                <a:ext cx="565668" cy="506968"/>
              </a:xfrm>
              <a:custGeom>
                <a:rect b="b" l="l" r="r" t="t"/>
                <a:pathLst>
                  <a:path extrusionOk="0" h="120" w="134">
                    <a:moveTo>
                      <a:pt x="134" y="0"/>
                    </a:moveTo>
                    <a:cubicBezTo>
                      <a:pt x="102" y="8"/>
                      <a:pt x="37" y="18"/>
                      <a:pt x="18" y="38"/>
                    </a:cubicBezTo>
                    <a:cubicBezTo>
                      <a:pt x="2" y="54"/>
                      <a:pt x="0" y="87"/>
                      <a:pt x="2" y="120"/>
                    </a:cubicBezTo>
                    <a:cubicBezTo>
                      <a:pt x="54" y="110"/>
                      <a:pt x="102" y="74"/>
                      <a:pt x="133" y="4"/>
                    </a:cubicBezTo>
                    <a:cubicBezTo>
                      <a:pt x="133" y="3"/>
                      <a:pt x="134" y="1"/>
                      <a:pt x="134" y="0"/>
                    </a:cubicBezTo>
                  </a:path>
                </a:pathLst>
              </a:custGeom>
              <a:solidFill>
                <a:schemeClr val="lt2"/>
              </a:solidFill>
              <a:ln cap="flat" cmpd="sng" w="9525">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246" name="Shape 246"/>
        <p:cNvGrpSpPr/>
        <p:nvPr/>
      </p:nvGrpSpPr>
      <p:grpSpPr>
        <a:xfrm>
          <a:off x="0" y="0"/>
          <a:ext cx="0" cy="0"/>
          <a:chOff x="0" y="0"/>
          <a:chExt cx="0" cy="0"/>
        </a:xfrm>
      </p:grpSpPr>
      <p:sp>
        <p:nvSpPr>
          <p:cNvPr id="247" name="Google Shape;247;p3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300"/>
              <a:buNone/>
              <a:defRPr/>
            </a:lvl1pPr>
            <a:lvl2pPr lvl="1">
              <a:spcBef>
                <a:spcPts val="0"/>
              </a:spcBef>
              <a:spcAft>
                <a:spcPts val="0"/>
              </a:spcAft>
              <a:buSzPts val="3300"/>
              <a:buNone/>
              <a:defRPr/>
            </a:lvl2pPr>
            <a:lvl3pPr lvl="2">
              <a:spcBef>
                <a:spcPts val="0"/>
              </a:spcBef>
              <a:spcAft>
                <a:spcPts val="0"/>
              </a:spcAft>
              <a:buSzPts val="3300"/>
              <a:buNone/>
              <a:defRPr/>
            </a:lvl3pPr>
            <a:lvl4pPr lvl="3">
              <a:spcBef>
                <a:spcPts val="0"/>
              </a:spcBef>
              <a:spcAft>
                <a:spcPts val="0"/>
              </a:spcAft>
              <a:buSzPts val="3300"/>
              <a:buNone/>
              <a:defRPr/>
            </a:lvl4pPr>
            <a:lvl5pPr lvl="4">
              <a:spcBef>
                <a:spcPts val="0"/>
              </a:spcBef>
              <a:spcAft>
                <a:spcPts val="0"/>
              </a:spcAft>
              <a:buSzPts val="3300"/>
              <a:buNone/>
              <a:defRPr/>
            </a:lvl5pPr>
            <a:lvl6pPr lvl="5">
              <a:spcBef>
                <a:spcPts val="0"/>
              </a:spcBef>
              <a:spcAft>
                <a:spcPts val="0"/>
              </a:spcAft>
              <a:buSzPts val="3300"/>
              <a:buNone/>
              <a:defRPr/>
            </a:lvl6pPr>
            <a:lvl7pPr lvl="6">
              <a:spcBef>
                <a:spcPts val="0"/>
              </a:spcBef>
              <a:spcAft>
                <a:spcPts val="0"/>
              </a:spcAft>
              <a:buSzPts val="3300"/>
              <a:buNone/>
              <a:defRPr/>
            </a:lvl7pPr>
            <a:lvl8pPr lvl="7">
              <a:spcBef>
                <a:spcPts val="0"/>
              </a:spcBef>
              <a:spcAft>
                <a:spcPts val="0"/>
              </a:spcAft>
              <a:buSzPts val="3300"/>
              <a:buNone/>
              <a:defRPr/>
            </a:lvl8pPr>
            <a:lvl9pPr lvl="8">
              <a:spcBef>
                <a:spcPts val="0"/>
              </a:spcBef>
              <a:spcAft>
                <a:spcPts val="0"/>
              </a:spcAft>
              <a:buSzPts val="3300"/>
              <a:buNone/>
              <a:defRPr/>
            </a:lvl9pPr>
          </a:lstStyle>
          <a:p/>
        </p:txBody>
      </p:sp>
      <p:sp>
        <p:nvSpPr>
          <p:cNvPr id="248" name="Google Shape;248;p30"/>
          <p:cNvSpPr txBox="1"/>
          <p:nvPr>
            <p:ph idx="1" type="subTitle"/>
          </p:nvPr>
        </p:nvSpPr>
        <p:spPr>
          <a:xfrm>
            <a:off x="1990797" y="1193150"/>
            <a:ext cx="5162400" cy="418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249" name="Google Shape;249;p30"/>
          <p:cNvSpPr txBox="1"/>
          <p:nvPr>
            <p:ph idx="2" type="subTitle"/>
          </p:nvPr>
        </p:nvSpPr>
        <p:spPr>
          <a:xfrm>
            <a:off x="1990795" y="1540350"/>
            <a:ext cx="5162400" cy="663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250" name="Google Shape;250;p30"/>
          <p:cNvSpPr txBox="1"/>
          <p:nvPr>
            <p:ph idx="3" type="subTitle"/>
          </p:nvPr>
        </p:nvSpPr>
        <p:spPr>
          <a:xfrm>
            <a:off x="1990794" y="2664300"/>
            <a:ext cx="5162400" cy="663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251" name="Google Shape;251;p30"/>
          <p:cNvSpPr txBox="1"/>
          <p:nvPr>
            <p:ph idx="4" type="subTitle"/>
          </p:nvPr>
        </p:nvSpPr>
        <p:spPr>
          <a:xfrm>
            <a:off x="1990796" y="3788250"/>
            <a:ext cx="5162400" cy="663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252" name="Google Shape;252;p30"/>
          <p:cNvSpPr txBox="1"/>
          <p:nvPr>
            <p:ph idx="5" type="subTitle"/>
          </p:nvPr>
        </p:nvSpPr>
        <p:spPr>
          <a:xfrm>
            <a:off x="1990800" y="2317100"/>
            <a:ext cx="5162400" cy="418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253" name="Google Shape;253;p30"/>
          <p:cNvSpPr txBox="1"/>
          <p:nvPr>
            <p:ph idx="6" type="subTitle"/>
          </p:nvPr>
        </p:nvSpPr>
        <p:spPr>
          <a:xfrm>
            <a:off x="1990806" y="3441050"/>
            <a:ext cx="5162400" cy="418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grpSp>
        <p:nvGrpSpPr>
          <p:cNvPr id="254" name="Google Shape;254;p30"/>
          <p:cNvGrpSpPr/>
          <p:nvPr/>
        </p:nvGrpSpPr>
        <p:grpSpPr>
          <a:xfrm>
            <a:off x="-2293775" y="-768251"/>
            <a:ext cx="11915877" cy="7148524"/>
            <a:chOff x="-2293775" y="-768251"/>
            <a:chExt cx="11915877" cy="7148524"/>
          </a:xfrm>
        </p:grpSpPr>
        <p:grpSp>
          <p:nvGrpSpPr>
            <p:cNvPr id="255" name="Google Shape;255;p30"/>
            <p:cNvGrpSpPr/>
            <p:nvPr/>
          </p:nvGrpSpPr>
          <p:grpSpPr>
            <a:xfrm>
              <a:off x="7614939" y="2605844"/>
              <a:ext cx="2007163" cy="3774429"/>
              <a:chOff x="7614939" y="2605844"/>
              <a:chExt cx="2007163" cy="3774429"/>
            </a:xfrm>
          </p:grpSpPr>
          <p:sp>
            <p:nvSpPr>
              <p:cNvPr id="256" name="Google Shape;256;p30"/>
              <p:cNvSpPr/>
              <p:nvPr/>
            </p:nvSpPr>
            <p:spPr>
              <a:xfrm rot="623463">
                <a:off x="7867674" y="4269719"/>
                <a:ext cx="369357" cy="429800"/>
              </a:xfrm>
              <a:custGeom>
                <a:rect b="b" l="l" r="r" t="t"/>
                <a:pathLst>
                  <a:path extrusionOk="0" h="135" w="116">
                    <a:moveTo>
                      <a:pt x="80" y="0"/>
                    </a:moveTo>
                    <a:cubicBezTo>
                      <a:pt x="43" y="0"/>
                      <a:pt x="0" y="35"/>
                      <a:pt x="13" y="91"/>
                    </a:cubicBezTo>
                    <a:cubicBezTo>
                      <a:pt x="18" y="113"/>
                      <a:pt x="30" y="127"/>
                      <a:pt x="49" y="135"/>
                    </a:cubicBezTo>
                    <a:cubicBezTo>
                      <a:pt x="51" y="94"/>
                      <a:pt x="71" y="50"/>
                      <a:pt x="116" y="17"/>
                    </a:cubicBezTo>
                    <a:cubicBezTo>
                      <a:pt x="107" y="5"/>
                      <a:pt x="94" y="0"/>
                      <a:pt x="80"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7" name="Google Shape;257;p30"/>
              <p:cNvSpPr/>
              <p:nvPr/>
            </p:nvSpPr>
            <p:spPr>
              <a:xfrm rot="623462">
                <a:off x="7883441" y="3176161"/>
                <a:ext cx="1392811" cy="3103957"/>
              </a:xfrm>
              <a:custGeom>
                <a:rect b="b" l="l" r="r" t="t"/>
                <a:pathLst>
                  <a:path extrusionOk="0" h="974" w="437">
                    <a:moveTo>
                      <a:pt x="131" y="0"/>
                    </a:moveTo>
                    <a:cubicBezTo>
                      <a:pt x="126" y="4"/>
                      <a:pt x="122" y="7"/>
                      <a:pt x="118" y="10"/>
                    </a:cubicBezTo>
                    <a:cubicBezTo>
                      <a:pt x="27" y="83"/>
                      <a:pt x="0" y="228"/>
                      <a:pt x="97" y="301"/>
                    </a:cubicBezTo>
                    <a:cubicBezTo>
                      <a:pt x="110" y="312"/>
                      <a:pt x="168" y="327"/>
                      <a:pt x="164" y="348"/>
                    </a:cubicBezTo>
                    <a:cubicBezTo>
                      <a:pt x="159" y="366"/>
                      <a:pt x="114" y="381"/>
                      <a:pt x="100" y="391"/>
                    </a:cubicBezTo>
                    <a:cubicBezTo>
                      <a:pt x="100" y="391"/>
                      <a:pt x="100" y="391"/>
                      <a:pt x="100" y="391"/>
                    </a:cubicBezTo>
                    <a:cubicBezTo>
                      <a:pt x="100" y="391"/>
                      <a:pt x="100" y="391"/>
                      <a:pt x="100" y="391"/>
                    </a:cubicBezTo>
                    <a:cubicBezTo>
                      <a:pt x="141" y="443"/>
                      <a:pt x="128" y="516"/>
                      <a:pt x="66" y="516"/>
                    </a:cubicBezTo>
                    <a:cubicBezTo>
                      <a:pt x="60" y="516"/>
                      <a:pt x="54" y="515"/>
                      <a:pt x="46" y="513"/>
                    </a:cubicBezTo>
                    <a:cubicBezTo>
                      <a:pt x="42" y="512"/>
                      <a:pt x="37" y="511"/>
                      <a:pt x="33" y="509"/>
                    </a:cubicBezTo>
                    <a:cubicBezTo>
                      <a:pt x="32" y="543"/>
                      <a:pt x="44" y="576"/>
                      <a:pt x="67" y="602"/>
                    </a:cubicBezTo>
                    <a:cubicBezTo>
                      <a:pt x="124" y="667"/>
                      <a:pt x="174" y="629"/>
                      <a:pt x="172" y="670"/>
                    </a:cubicBezTo>
                    <a:cubicBezTo>
                      <a:pt x="172" y="687"/>
                      <a:pt x="152" y="698"/>
                      <a:pt x="140" y="709"/>
                    </a:cubicBezTo>
                    <a:cubicBezTo>
                      <a:pt x="117" y="730"/>
                      <a:pt x="106" y="761"/>
                      <a:pt x="106" y="793"/>
                    </a:cubicBezTo>
                    <a:cubicBezTo>
                      <a:pt x="185" y="822"/>
                      <a:pt x="255" y="888"/>
                      <a:pt x="284" y="969"/>
                    </a:cubicBezTo>
                    <a:cubicBezTo>
                      <a:pt x="302" y="973"/>
                      <a:pt x="321" y="974"/>
                      <a:pt x="342" y="974"/>
                    </a:cubicBezTo>
                    <a:cubicBezTo>
                      <a:pt x="357" y="974"/>
                      <a:pt x="373" y="973"/>
                      <a:pt x="390" y="971"/>
                    </a:cubicBezTo>
                    <a:cubicBezTo>
                      <a:pt x="432" y="966"/>
                      <a:pt x="437" y="950"/>
                      <a:pt x="436" y="923"/>
                    </a:cubicBezTo>
                    <a:cubicBezTo>
                      <a:pt x="420" y="693"/>
                      <a:pt x="405" y="463"/>
                      <a:pt x="390" y="233"/>
                    </a:cubicBezTo>
                    <a:cubicBezTo>
                      <a:pt x="387" y="198"/>
                      <a:pt x="392" y="134"/>
                      <a:pt x="388" y="76"/>
                    </a:cubicBezTo>
                    <a:cubicBezTo>
                      <a:pt x="337" y="114"/>
                      <a:pt x="245" y="158"/>
                      <a:pt x="174" y="177"/>
                    </a:cubicBezTo>
                    <a:cubicBezTo>
                      <a:pt x="171" y="178"/>
                      <a:pt x="167" y="179"/>
                      <a:pt x="165" y="179"/>
                    </a:cubicBezTo>
                    <a:cubicBezTo>
                      <a:pt x="156" y="179"/>
                      <a:pt x="153" y="174"/>
                      <a:pt x="151" y="164"/>
                    </a:cubicBezTo>
                    <a:cubicBezTo>
                      <a:pt x="141" y="110"/>
                      <a:pt x="134" y="55"/>
                      <a:pt x="131"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8" name="Google Shape;258;p30"/>
              <p:cNvSpPr/>
              <p:nvPr/>
            </p:nvSpPr>
            <p:spPr>
              <a:xfrm rot="623463">
                <a:off x="8014214" y="4348737"/>
                <a:ext cx="345181" cy="398908"/>
              </a:xfrm>
              <a:custGeom>
                <a:rect b="b" l="l" r="r" t="t"/>
                <a:pathLst>
                  <a:path extrusionOk="0" h="125" w="108">
                    <a:moveTo>
                      <a:pt x="67" y="0"/>
                    </a:moveTo>
                    <a:cubicBezTo>
                      <a:pt x="22" y="33"/>
                      <a:pt x="2" y="77"/>
                      <a:pt x="0" y="118"/>
                    </a:cubicBezTo>
                    <a:cubicBezTo>
                      <a:pt x="4" y="120"/>
                      <a:pt x="9" y="121"/>
                      <a:pt x="13" y="122"/>
                    </a:cubicBezTo>
                    <a:cubicBezTo>
                      <a:pt x="21" y="124"/>
                      <a:pt x="27" y="125"/>
                      <a:pt x="33" y="125"/>
                    </a:cubicBezTo>
                    <a:cubicBezTo>
                      <a:pt x="95" y="125"/>
                      <a:pt x="108" y="52"/>
                      <a:pt x="67" y="0"/>
                    </a:cubicBezTo>
                    <a:cubicBezTo>
                      <a:pt x="67" y="0"/>
                      <a:pt x="67" y="0"/>
                      <a:pt x="67"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9" name="Google Shape;259;p30"/>
              <p:cNvSpPr/>
              <p:nvPr/>
            </p:nvSpPr>
            <p:spPr>
              <a:xfrm rot="623463">
                <a:off x="7996621" y="5669878"/>
                <a:ext cx="566795" cy="560083"/>
              </a:xfrm>
              <a:custGeom>
                <a:rect b="b" l="l" r="r" t="t"/>
                <a:pathLst>
                  <a:path extrusionOk="0" h="176" w="178">
                    <a:moveTo>
                      <a:pt x="0" y="0"/>
                    </a:moveTo>
                    <a:cubicBezTo>
                      <a:pt x="1" y="72"/>
                      <a:pt x="62" y="155"/>
                      <a:pt x="178" y="176"/>
                    </a:cubicBezTo>
                    <a:cubicBezTo>
                      <a:pt x="149" y="95"/>
                      <a:pt x="79" y="29"/>
                      <a:pt x="0"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0" name="Google Shape;260;p30"/>
              <p:cNvSpPr/>
              <p:nvPr/>
            </p:nvSpPr>
            <p:spPr>
              <a:xfrm rot="623463">
                <a:off x="8599154" y="2685796"/>
                <a:ext cx="958983" cy="796472"/>
              </a:xfrm>
              <a:custGeom>
                <a:rect b="b" l="l" r="r" t="t"/>
                <a:pathLst>
                  <a:path extrusionOk="0" h="250" w="301">
                    <a:moveTo>
                      <a:pt x="32" y="0"/>
                    </a:moveTo>
                    <a:cubicBezTo>
                      <a:pt x="18" y="0"/>
                      <a:pt x="10" y="13"/>
                      <a:pt x="7" y="37"/>
                    </a:cubicBezTo>
                    <a:cubicBezTo>
                      <a:pt x="1" y="82"/>
                      <a:pt x="0" y="128"/>
                      <a:pt x="2" y="174"/>
                    </a:cubicBezTo>
                    <a:cubicBezTo>
                      <a:pt x="41" y="148"/>
                      <a:pt x="107" y="120"/>
                      <a:pt x="161" y="120"/>
                    </a:cubicBezTo>
                    <a:cubicBezTo>
                      <a:pt x="183" y="120"/>
                      <a:pt x="203" y="125"/>
                      <a:pt x="218" y="135"/>
                    </a:cubicBezTo>
                    <a:cubicBezTo>
                      <a:pt x="246" y="154"/>
                      <a:pt x="256" y="200"/>
                      <a:pt x="259" y="250"/>
                    </a:cubicBezTo>
                    <a:cubicBezTo>
                      <a:pt x="285" y="231"/>
                      <a:pt x="301" y="213"/>
                      <a:pt x="297" y="201"/>
                    </a:cubicBezTo>
                    <a:cubicBezTo>
                      <a:pt x="292" y="186"/>
                      <a:pt x="127" y="52"/>
                      <a:pt x="57" y="9"/>
                    </a:cubicBezTo>
                    <a:cubicBezTo>
                      <a:pt x="47" y="3"/>
                      <a:pt x="39" y="0"/>
                      <a:pt x="32"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1" name="Google Shape;261;p30"/>
              <p:cNvSpPr/>
              <p:nvPr/>
            </p:nvSpPr>
            <p:spPr>
              <a:xfrm rot="623463">
                <a:off x="8542950" y="3050042"/>
                <a:ext cx="819301" cy="742749"/>
              </a:xfrm>
              <a:custGeom>
                <a:rect b="b" l="l" r="r" t="t"/>
                <a:pathLst>
                  <a:path extrusionOk="0" h="233" w="257">
                    <a:moveTo>
                      <a:pt x="159" y="0"/>
                    </a:moveTo>
                    <a:cubicBezTo>
                      <a:pt x="105" y="0"/>
                      <a:pt x="39" y="28"/>
                      <a:pt x="0" y="54"/>
                    </a:cubicBezTo>
                    <a:cubicBezTo>
                      <a:pt x="3" y="109"/>
                      <a:pt x="10" y="164"/>
                      <a:pt x="20" y="218"/>
                    </a:cubicBezTo>
                    <a:cubicBezTo>
                      <a:pt x="22" y="228"/>
                      <a:pt x="25" y="233"/>
                      <a:pt x="34" y="233"/>
                    </a:cubicBezTo>
                    <a:cubicBezTo>
                      <a:pt x="36" y="233"/>
                      <a:pt x="40" y="232"/>
                      <a:pt x="43" y="231"/>
                    </a:cubicBezTo>
                    <a:cubicBezTo>
                      <a:pt x="114" y="212"/>
                      <a:pt x="206" y="168"/>
                      <a:pt x="257" y="130"/>
                    </a:cubicBezTo>
                    <a:cubicBezTo>
                      <a:pt x="254" y="80"/>
                      <a:pt x="244" y="34"/>
                      <a:pt x="216" y="15"/>
                    </a:cubicBezTo>
                    <a:cubicBezTo>
                      <a:pt x="201" y="5"/>
                      <a:pt x="181" y="0"/>
                      <a:pt x="159"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62" name="Google Shape;262;p30"/>
            <p:cNvGrpSpPr/>
            <p:nvPr/>
          </p:nvGrpSpPr>
          <p:grpSpPr>
            <a:xfrm>
              <a:off x="-2293775" y="-768251"/>
              <a:ext cx="3436644" cy="4931540"/>
              <a:chOff x="-2293775" y="-768251"/>
              <a:chExt cx="3436644" cy="4931540"/>
            </a:xfrm>
          </p:grpSpPr>
          <p:sp>
            <p:nvSpPr>
              <p:cNvPr id="263" name="Google Shape;263;p30"/>
              <p:cNvSpPr/>
              <p:nvPr/>
            </p:nvSpPr>
            <p:spPr>
              <a:xfrm flipH="1" rot="7834738">
                <a:off x="-592375" y="1817741"/>
                <a:ext cx="1390278" cy="1159612"/>
              </a:xfrm>
              <a:custGeom>
                <a:rect b="b" l="l" r="r" t="t"/>
                <a:pathLst>
                  <a:path extrusionOk="0" h="392" w="470">
                    <a:moveTo>
                      <a:pt x="264" y="273"/>
                    </a:moveTo>
                    <a:cubicBezTo>
                      <a:pt x="237" y="273"/>
                      <a:pt x="210" y="264"/>
                      <a:pt x="197" y="247"/>
                    </a:cubicBezTo>
                    <a:cubicBezTo>
                      <a:pt x="182" y="227"/>
                      <a:pt x="185" y="199"/>
                      <a:pt x="189" y="175"/>
                    </a:cubicBezTo>
                    <a:cubicBezTo>
                      <a:pt x="196" y="141"/>
                      <a:pt x="237" y="119"/>
                      <a:pt x="273" y="119"/>
                    </a:cubicBezTo>
                    <a:cubicBezTo>
                      <a:pt x="287" y="119"/>
                      <a:pt x="301" y="122"/>
                      <a:pt x="311" y="129"/>
                    </a:cubicBezTo>
                    <a:cubicBezTo>
                      <a:pt x="363" y="165"/>
                      <a:pt x="358" y="268"/>
                      <a:pt x="271" y="273"/>
                    </a:cubicBezTo>
                    <a:cubicBezTo>
                      <a:pt x="269" y="273"/>
                      <a:pt x="266" y="273"/>
                      <a:pt x="264" y="273"/>
                    </a:cubicBezTo>
                    <a:moveTo>
                      <a:pt x="241" y="0"/>
                    </a:moveTo>
                    <a:cubicBezTo>
                      <a:pt x="180" y="0"/>
                      <a:pt x="118" y="31"/>
                      <a:pt x="88" y="83"/>
                    </a:cubicBezTo>
                    <a:cubicBezTo>
                      <a:pt x="0" y="237"/>
                      <a:pt x="137" y="392"/>
                      <a:pt x="270" y="392"/>
                    </a:cubicBezTo>
                    <a:cubicBezTo>
                      <a:pt x="281" y="392"/>
                      <a:pt x="291" y="391"/>
                      <a:pt x="301" y="389"/>
                    </a:cubicBezTo>
                    <a:cubicBezTo>
                      <a:pt x="299" y="356"/>
                      <a:pt x="301" y="323"/>
                      <a:pt x="317" y="307"/>
                    </a:cubicBezTo>
                    <a:cubicBezTo>
                      <a:pt x="336" y="287"/>
                      <a:pt x="401" y="277"/>
                      <a:pt x="433" y="269"/>
                    </a:cubicBezTo>
                    <a:cubicBezTo>
                      <a:pt x="470" y="182"/>
                      <a:pt x="446" y="134"/>
                      <a:pt x="395" y="83"/>
                    </a:cubicBezTo>
                    <a:cubicBezTo>
                      <a:pt x="370" y="57"/>
                      <a:pt x="343" y="32"/>
                      <a:pt x="310" y="16"/>
                    </a:cubicBezTo>
                    <a:cubicBezTo>
                      <a:pt x="289" y="5"/>
                      <a:pt x="265" y="0"/>
                      <a:pt x="241"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4" name="Google Shape;264;p30"/>
              <p:cNvSpPr/>
              <p:nvPr/>
            </p:nvSpPr>
            <p:spPr>
              <a:xfrm flipH="1" rot="7834737">
                <a:off x="-1744409" y="-321224"/>
                <a:ext cx="2337913" cy="2522470"/>
              </a:xfrm>
              <a:custGeom>
                <a:rect b="b" l="l" r="r" t="t"/>
                <a:pathLst>
                  <a:path extrusionOk="0" h="853" w="790">
                    <a:moveTo>
                      <a:pt x="402" y="0"/>
                    </a:moveTo>
                    <a:cubicBezTo>
                      <a:pt x="393" y="0"/>
                      <a:pt x="383" y="2"/>
                      <a:pt x="373" y="4"/>
                    </a:cubicBezTo>
                    <a:cubicBezTo>
                      <a:pt x="371" y="5"/>
                      <a:pt x="370" y="5"/>
                      <a:pt x="368" y="5"/>
                    </a:cubicBezTo>
                    <a:cubicBezTo>
                      <a:pt x="368" y="6"/>
                      <a:pt x="367" y="8"/>
                      <a:pt x="367" y="9"/>
                    </a:cubicBezTo>
                    <a:cubicBezTo>
                      <a:pt x="336" y="79"/>
                      <a:pt x="288" y="115"/>
                      <a:pt x="236" y="125"/>
                    </a:cubicBezTo>
                    <a:cubicBezTo>
                      <a:pt x="239" y="156"/>
                      <a:pt x="245" y="187"/>
                      <a:pt x="246" y="206"/>
                    </a:cubicBezTo>
                    <a:cubicBezTo>
                      <a:pt x="249" y="261"/>
                      <a:pt x="232" y="276"/>
                      <a:pt x="207" y="276"/>
                    </a:cubicBezTo>
                    <a:cubicBezTo>
                      <a:pt x="192" y="276"/>
                      <a:pt x="174" y="271"/>
                      <a:pt x="156" y="266"/>
                    </a:cubicBezTo>
                    <a:cubicBezTo>
                      <a:pt x="138" y="261"/>
                      <a:pt x="119" y="256"/>
                      <a:pt x="100" y="256"/>
                    </a:cubicBezTo>
                    <a:cubicBezTo>
                      <a:pt x="62" y="256"/>
                      <a:pt x="29" y="278"/>
                      <a:pt x="21" y="367"/>
                    </a:cubicBezTo>
                    <a:cubicBezTo>
                      <a:pt x="14" y="447"/>
                      <a:pt x="0" y="514"/>
                      <a:pt x="39" y="536"/>
                    </a:cubicBezTo>
                    <a:cubicBezTo>
                      <a:pt x="47" y="540"/>
                      <a:pt x="54" y="542"/>
                      <a:pt x="63" y="542"/>
                    </a:cubicBezTo>
                    <a:cubicBezTo>
                      <a:pt x="77" y="542"/>
                      <a:pt x="92" y="537"/>
                      <a:pt x="107" y="532"/>
                    </a:cubicBezTo>
                    <a:cubicBezTo>
                      <a:pt x="123" y="527"/>
                      <a:pt x="138" y="522"/>
                      <a:pt x="152" y="522"/>
                    </a:cubicBezTo>
                    <a:cubicBezTo>
                      <a:pt x="161" y="522"/>
                      <a:pt x="169" y="524"/>
                      <a:pt x="177" y="530"/>
                    </a:cubicBezTo>
                    <a:cubicBezTo>
                      <a:pt x="237" y="572"/>
                      <a:pt x="135" y="659"/>
                      <a:pt x="204" y="810"/>
                    </a:cubicBezTo>
                    <a:cubicBezTo>
                      <a:pt x="218" y="840"/>
                      <a:pt x="244" y="853"/>
                      <a:pt x="274" y="853"/>
                    </a:cubicBezTo>
                    <a:cubicBezTo>
                      <a:pt x="339" y="853"/>
                      <a:pt x="419" y="785"/>
                      <a:pt x="406" y="677"/>
                    </a:cubicBezTo>
                    <a:cubicBezTo>
                      <a:pt x="404" y="656"/>
                      <a:pt x="398" y="635"/>
                      <a:pt x="402" y="615"/>
                    </a:cubicBezTo>
                    <a:cubicBezTo>
                      <a:pt x="405" y="595"/>
                      <a:pt x="421" y="575"/>
                      <a:pt x="440" y="575"/>
                    </a:cubicBezTo>
                    <a:cubicBezTo>
                      <a:pt x="441" y="575"/>
                      <a:pt x="442" y="576"/>
                      <a:pt x="443" y="576"/>
                    </a:cubicBezTo>
                    <a:cubicBezTo>
                      <a:pt x="477" y="579"/>
                      <a:pt x="485" y="632"/>
                      <a:pt x="518" y="638"/>
                    </a:cubicBezTo>
                    <a:cubicBezTo>
                      <a:pt x="520" y="639"/>
                      <a:pt x="522" y="639"/>
                      <a:pt x="524" y="639"/>
                    </a:cubicBezTo>
                    <a:cubicBezTo>
                      <a:pt x="543" y="639"/>
                      <a:pt x="560" y="621"/>
                      <a:pt x="568" y="602"/>
                    </a:cubicBezTo>
                    <a:cubicBezTo>
                      <a:pt x="604" y="520"/>
                      <a:pt x="540" y="476"/>
                      <a:pt x="563" y="437"/>
                    </a:cubicBezTo>
                    <a:cubicBezTo>
                      <a:pt x="572" y="422"/>
                      <a:pt x="585" y="417"/>
                      <a:pt x="600" y="417"/>
                    </a:cubicBezTo>
                    <a:cubicBezTo>
                      <a:pt x="614" y="417"/>
                      <a:pt x="629" y="421"/>
                      <a:pt x="644" y="424"/>
                    </a:cubicBezTo>
                    <a:cubicBezTo>
                      <a:pt x="659" y="428"/>
                      <a:pt x="674" y="432"/>
                      <a:pt x="687" y="432"/>
                    </a:cubicBezTo>
                    <a:cubicBezTo>
                      <a:pt x="694" y="432"/>
                      <a:pt x="701" y="431"/>
                      <a:pt x="707" y="429"/>
                    </a:cubicBezTo>
                    <a:cubicBezTo>
                      <a:pt x="790" y="395"/>
                      <a:pt x="769" y="101"/>
                      <a:pt x="679" y="101"/>
                    </a:cubicBezTo>
                    <a:cubicBezTo>
                      <a:pt x="674" y="101"/>
                      <a:pt x="668" y="102"/>
                      <a:pt x="662" y="104"/>
                    </a:cubicBezTo>
                    <a:cubicBezTo>
                      <a:pt x="637" y="114"/>
                      <a:pt x="629" y="145"/>
                      <a:pt x="617" y="169"/>
                    </a:cubicBezTo>
                    <a:cubicBezTo>
                      <a:pt x="595" y="213"/>
                      <a:pt x="558" y="231"/>
                      <a:pt x="523" y="231"/>
                    </a:cubicBezTo>
                    <a:cubicBezTo>
                      <a:pt x="480" y="231"/>
                      <a:pt x="441" y="202"/>
                      <a:pt x="442" y="157"/>
                    </a:cubicBezTo>
                    <a:cubicBezTo>
                      <a:pt x="442" y="111"/>
                      <a:pt x="480" y="73"/>
                      <a:pt x="452" y="29"/>
                    </a:cubicBezTo>
                    <a:cubicBezTo>
                      <a:pt x="438" y="8"/>
                      <a:pt x="422" y="0"/>
                      <a:pt x="402"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5" name="Google Shape;265;p30"/>
              <p:cNvSpPr/>
              <p:nvPr/>
            </p:nvSpPr>
            <p:spPr>
              <a:xfrm flipH="1" rot="7834738">
                <a:off x="-142436" y="1669913"/>
                <a:ext cx="396510" cy="355365"/>
              </a:xfrm>
              <a:custGeom>
                <a:rect b="b" l="l" r="r" t="t"/>
                <a:pathLst>
                  <a:path extrusionOk="0" h="120" w="134">
                    <a:moveTo>
                      <a:pt x="134" y="0"/>
                    </a:moveTo>
                    <a:cubicBezTo>
                      <a:pt x="102" y="8"/>
                      <a:pt x="37" y="18"/>
                      <a:pt x="18" y="38"/>
                    </a:cubicBezTo>
                    <a:cubicBezTo>
                      <a:pt x="2" y="54"/>
                      <a:pt x="0" y="87"/>
                      <a:pt x="2" y="120"/>
                    </a:cubicBezTo>
                    <a:cubicBezTo>
                      <a:pt x="54" y="110"/>
                      <a:pt x="102" y="74"/>
                      <a:pt x="133" y="4"/>
                    </a:cubicBezTo>
                    <a:cubicBezTo>
                      <a:pt x="133" y="3"/>
                      <a:pt x="134" y="1"/>
                      <a:pt x="134"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6" name="Google Shape;266;p30"/>
              <p:cNvSpPr/>
              <p:nvPr/>
            </p:nvSpPr>
            <p:spPr>
              <a:xfrm rot="4891047">
                <a:off x="-278613" y="3225136"/>
                <a:ext cx="927257" cy="835894"/>
              </a:xfrm>
              <a:custGeom>
                <a:rect b="b" l="l" r="r" t="t"/>
                <a:pathLst>
                  <a:path extrusionOk="0" h="208" w="231">
                    <a:moveTo>
                      <a:pt x="85" y="0"/>
                    </a:moveTo>
                    <a:cubicBezTo>
                      <a:pt x="49" y="0"/>
                      <a:pt x="13" y="29"/>
                      <a:pt x="0" y="70"/>
                    </a:cubicBezTo>
                    <a:cubicBezTo>
                      <a:pt x="9" y="70"/>
                      <a:pt x="18" y="72"/>
                      <a:pt x="27" y="77"/>
                    </a:cubicBezTo>
                    <a:cubicBezTo>
                      <a:pt x="83" y="107"/>
                      <a:pt x="113" y="163"/>
                      <a:pt x="105" y="208"/>
                    </a:cubicBezTo>
                    <a:cubicBezTo>
                      <a:pt x="108" y="207"/>
                      <a:pt x="111" y="207"/>
                      <a:pt x="115" y="206"/>
                    </a:cubicBezTo>
                    <a:cubicBezTo>
                      <a:pt x="231" y="183"/>
                      <a:pt x="211" y="59"/>
                      <a:pt x="115" y="8"/>
                    </a:cubicBezTo>
                    <a:cubicBezTo>
                      <a:pt x="106" y="2"/>
                      <a:pt x="96" y="0"/>
                      <a:pt x="85"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7" name="Google Shape;267;p30"/>
              <p:cNvSpPr/>
              <p:nvPr/>
            </p:nvSpPr>
            <p:spPr>
              <a:xfrm rot="4891046">
                <a:off x="-240547" y="3130471"/>
                <a:ext cx="494086" cy="558391"/>
              </a:xfrm>
              <a:custGeom>
                <a:rect b="b" l="l" r="r" t="t"/>
                <a:pathLst>
                  <a:path extrusionOk="0" h="139" w="123">
                    <a:moveTo>
                      <a:pt x="10" y="0"/>
                    </a:moveTo>
                    <a:cubicBezTo>
                      <a:pt x="0" y="29"/>
                      <a:pt x="3" y="66"/>
                      <a:pt x="29" y="100"/>
                    </a:cubicBezTo>
                    <a:cubicBezTo>
                      <a:pt x="48" y="125"/>
                      <a:pt x="71" y="139"/>
                      <a:pt x="101" y="139"/>
                    </a:cubicBezTo>
                    <a:cubicBezTo>
                      <a:pt x="106" y="139"/>
                      <a:pt x="110" y="138"/>
                      <a:pt x="115" y="138"/>
                    </a:cubicBezTo>
                    <a:cubicBezTo>
                      <a:pt x="123" y="93"/>
                      <a:pt x="93" y="37"/>
                      <a:pt x="37" y="7"/>
                    </a:cubicBezTo>
                    <a:cubicBezTo>
                      <a:pt x="28" y="2"/>
                      <a:pt x="19" y="0"/>
                      <a:pt x="10" y="0"/>
                    </a:cubicBezTo>
                  </a:path>
                </a:pathLst>
              </a:custGeom>
              <a:solidFill>
                <a:schemeClr val="lt2"/>
              </a:solidFill>
              <a:ln cap="flat" cmpd="sng" w="9525">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spTree>
      <p:nvGrpSpPr>
        <p:cNvPr id="268" name="Shape 268"/>
        <p:cNvGrpSpPr/>
        <p:nvPr/>
      </p:nvGrpSpPr>
      <p:grpSpPr>
        <a:xfrm>
          <a:off x="0" y="0"/>
          <a:ext cx="0" cy="0"/>
          <a:chOff x="0" y="0"/>
          <a:chExt cx="0" cy="0"/>
        </a:xfrm>
      </p:grpSpPr>
      <p:sp>
        <p:nvSpPr>
          <p:cNvPr id="269" name="Google Shape;269;p3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300"/>
              <a:buNone/>
              <a:defRPr/>
            </a:lvl1pPr>
            <a:lvl2pPr lvl="1">
              <a:spcBef>
                <a:spcPts val="0"/>
              </a:spcBef>
              <a:spcAft>
                <a:spcPts val="0"/>
              </a:spcAft>
              <a:buSzPts val="3300"/>
              <a:buNone/>
              <a:defRPr/>
            </a:lvl2pPr>
            <a:lvl3pPr lvl="2">
              <a:spcBef>
                <a:spcPts val="0"/>
              </a:spcBef>
              <a:spcAft>
                <a:spcPts val="0"/>
              </a:spcAft>
              <a:buSzPts val="3300"/>
              <a:buNone/>
              <a:defRPr/>
            </a:lvl3pPr>
            <a:lvl4pPr lvl="3">
              <a:spcBef>
                <a:spcPts val="0"/>
              </a:spcBef>
              <a:spcAft>
                <a:spcPts val="0"/>
              </a:spcAft>
              <a:buSzPts val="3300"/>
              <a:buNone/>
              <a:defRPr/>
            </a:lvl4pPr>
            <a:lvl5pPr lvl="4">
              <a:spcBef>
                <a:spcPts val="0"/>
              </a:spcBef>
              <a:spcAft>
                <a:spcPts val="0"/>
              </a:spcAft>
              <a:buSzPts val="3300"/>
              <a:buNone/>
              <a:defRPr/>
            </a:lvl5pPr>
            <a:lvl6pPr lvl="5">
              <a:spcBef>
                <a:spcPts val="0"/>
              </a:spcBef>
              <a:spcAft>
                <a:spcPts val="0"/>
              </a:spcAft>
              <a:buSzPts val="3300"/>
              <a:buNone/>
              <a:defRPr/>
            </a:lvl6pPr>
            <a:lvl7pPr lvl="6">
              <a:spcBef>
                <a:spcPts val="0"/>
              </a:spcBef>
              <a:spcAft>
                <a:spcPts val="0"/>
              </a:spcAft>
              <a:buSzPts val="3300"/>
              <a:buNone/>
              <a:defRPr/>
            </a:lvl7pPr>
            <a:lvl8pPr lvl="7">
              <a:spcBef>
                <a:spcPts val="0"/>
              </a:spcBef>
              <a:spcAft>
                <a:spcPts val="0"/>
              </a:spcAft>
              <a:buSzPts val="3300"/>
              <a:buNone/>
              <a:defRPr/>
            </a:lvl8pPr>
            <a:lvl9pPr lvl="8">
              <a:spcBef>
                <a:spcPts val="0"/>
              </a:spcBef>
              <a:spcAft>
                <a:spcPts val="0"/>
              </a:spcAft>
              <a:buSzPts val="3300"/>
              <a:buNone/>
              <a:defRPr/>
            </a:lvl9pPr>
          </a:lstStyle>
          <a:p/>
        </p:txBody>
      </p:sp>
      <p:sp>
        <p:nvSpPr>
          <p:cNvPr id="270" name="Google Shape;270;p31"/>
          <p:cNvSpPr txBox="1"/>
          <p:nvPr>
            <p:ph idx="1" type="subTitle"/>
          </p:nvPr>
        </p:nvSpPr>
        <p:spPr>
          <a:xfrm>
            <a:off x="719875" y="4171995"/>
            <a:ext cx="2463900" cy="4365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271" name="Google Shape;271;p31"/>
          <p:cNvSpPr txBox="1"/>
          <p:nvPr>
            <p:ph idx="2" type="subTitle"/>
          </p:nvPr>
        </p:nvSpPr>
        <p:spPr>
          <a:xfrm>
            <a:off x="3340047" y="4171975"/>
            <a:ext cx="2463900" cy="4365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272" name="Google Shape;272;p31"/>
          <p:cNvSpPr txBox="1"/>
          <p:nvPr>
            <p:ph idx="3" type="subTitle"/>
          </p:nvPr>
        </p:nvSpPr>
        <p:spPr>
          <a:xfrm>
            <a:off x="5960227" y="4171975"/>
            <a:ext cx="2463900" cy="4365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273" name="Google Shape;273;p31"/>
          <p:cNvSpPr txBox="1"/>
          <p:nvPr>
            <p:ph idx="4" type="subTitle"/>
          </p:nvPr>
        </p:nvSpPr>
        <p:spPr>
          <a:xfrm>
            <a:off x="719876" y="3146425"/>
            <a:ext cx="2463900" cy="10392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274" name="Google Shape;274;p31"/>
          <p:cNvSpPr txBox="1"/>
          <p:nvPr>
            <p:ph idx="5" type="subTitle"/>
          </p:nvPr>
        </p:nvSpPr>
        <p:spPr>
          <a:xfrm>
            <a:off x="3340050" y="3146400"/>
            <a:ext cx="2463900" cy="10392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275" name="Google Shape;275;p31"/>
          <p:cNvSpPr txBox="1"/>
          <p:nvPr>
            <p:ph idx="6" type="subTitle"/>
          </p:nvPr>
        </p:nvSpPr>
        <p:spPr>
          <a:xfrm>
            <a:off x="5960231" y="3146423"/>
            <a:ext cx="2463900" cy="10392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grpSp>
        <p:nvGrpSpPr>
          <p:cNvPr id="276" name="Google Shape;276;p31"/>
          <p:cNvGrpSpPr/>
          <p:nvPr/>
        </p:nvGrpSpPr>
        <p:grpSpPr>
          <a:xfrm>
            <a:off x="-859751" y="-662002"/>
            <a:ext cx="10995656" cy="6287603"/>
            <a:chOff x="-859751" y="-662002"/>
            <a:chExt cx="10995656" cy="6287603"/>
          </a:xfrm>
        </p:grpSpPr>
        <p:grpSp>
          <p:nvGrpSpPr>
            <p:cNvPr id="277" name="Google Shape;277;p31"/>
            <p:cNvGrpSpPr/>
            <p:nvPr/>
          </p:nvGrpSpPr>
          <p:grpSpPr>
            <a:xfrm>
              <a:off x="-859751" y="-662002"/>
              <a:ext cx="2071024" cy="2241600"/>
              <a:chOff x="-859751" y="-662002"/>
              <a:chExt cx="2071024" cy="2241600"/>
            </a:xfrm>
          </p:grpSpPr>
          <p:sp>
            <p:nvSpPr>
              <p:cNvPr id="278" name="Google Shape;278;p31"/>
              <p:cNvSpPr/>
              <p:nvPr/>
            </p:nvSpPr>
            <p:spPr>
              <a:xfrm flipH="1" rot="-9605216">
                <a:off x="-746338" y="434090"/>
                <a:ext cx="1466423" cy="923386"/>
              </a:xfrm>
              <a:custGeom>
                <a:rect b="b" l="l" r="r" t="t"/>
                <a:pathLst>
                  <a:path extrusionOk="0" h="354" w="562">
                    <a:moveTo>
                      <a:pt x="334" y="0"/>
                    </a:moveTo>
                    <a:cubicBezTo>
                      <a:pt x="302" y="0"/>
                      <a:pt x="271" y="4"/>
                      <a:pt x="247" y="9"/>
                    </a:cubicBezTo>
                    <a:cubicBezTo>
                      <a:pt x="118" y="39"/>
                      <a:pt x="0" y="162"/>
                      <a:pt x="17" y="260"/>
                    </a:cubicBezTo>
                    <a:cubicBezTo>
                      <a:pt x="24" y="302"/>
                      <a:pt x="50" y="332"/>
                      <a:pt x="83" y="354"/>
                    </a:cubicBezTo>
                    <a:cubicBezTo>
                      <a:pt x="100" y="350"/>
                      <a:pt x="115" y="345"/>
                      <a:pt x="110" y="331"/>
                    </a:cubicBezTo>
                    <a:cubicBezTo>
                      <a:pt x="104" y="318"/>
                      <a:pt x="85" y="317"/>
                      <a:pt x="76" y="309"/>
                    </a:cubicBezTo>
                    <a:cubicBezTo>
                      <a:pt x="37" y="280"/>
                      <a:pt x="4" y="197"/>
                      <a:pt x="45" y="174"/>
                    </a:cubicBezTo>
                    <a:cubicBezTo>
                      <a:pt x="52" y="170"/>
                      <a:pt x="59" y="168"/>
                      <a:pt x="68" y="168"/>
                    </a:cubicBezTo>
                    <a:cubicBezTo>
                      <a:pt x="102" y="168"/>
                      <a:pt x="148" y="198"/>
                      <a:pt x="172" y="238"/>
                    </a:cubicBezTo>
                    <a:cubicBezTo>
                      <a:pt x="175" y="243"/>
                      <a:pt x="181" y="265"/>
                      <a:pt x="186" y="267"/>
                    </a:cubicBezTo>
                    <a:cubicBezTo>
                      <a:pt x="187" y="268"/>
                      <a:pt x="188" y="268"/>
                      <a:pt x="189" y="268"/>
                    </a:cubicBezTo>
                    <a:cubicBezTo>
                      <a:pt x="211" y="268"/>
                      <a:pt x="199" y="181"/>
                      <a:pt x="202" y="164"/>
                    </a:cubicBezTo>
                    <a:cubicBezTo>
                      <a:pt x="208" y="128"/>
                      <a:pt x="223" y="113"/>
                      <a:pt x="240" y="113"/>
                    </a:cubicBezTo>
                    <a:cubicBezTo>
                      <a:pt x="262" y="113"/>
                      <a:pt x="287" y="140"/>
                      <a:pt x="298" y="179"/>
                    </a:cubicBezTo>
                    <a:cubicBezTo>
                      <a:pt x="303" y="197"/>
                      <a:pt x="299" y="256"/>
                      <a:pt x="315" y="264"/>
                    </a:cubicBezTo>
                    <a:cubicBezTo>
                      <a:pt x="316" y="265"/>
                      <a:pt x="317" y="265"/>
                      <a:pt x="319" y="265"/>
                    </a:cubicBezTo>
                    <a:cubicBezTo>
                      <a:pt x="332" y="265"/>
                      <a:pt x="347" y="232"/>
                      <a:pt x="366" y="199"/>
                    </a:cubicBezTo>
                    <a:cubicBezTo>
                      <a:pt x="384" y="166"/>
                      <a:pt x="406" y="134"/>
                      <a:pt x="434" y="134"/>
                    </a:cubicBezTo>
                    <a:cubicBezTo>
                      <a:pt x="439" y="134"/>
                      <a:pt x="444" y="135"/>
                      <a:pt x="449" y="137"/>
                    </a:cubicBezTo>
                    <a:cubicBezTo>
                      <a:pt x="518" y="165"/>
                      <a:pt x="434" y="260"/>
                      <a:pt x="425" y="314"/>
                    </a:cubicBezTo>
                    <a:cubicBezTo>
                      <a:pt x="504" y="218"/>
                      <a:pt x="562" y="90"/>
                      <a:pt x="477" y="32"/>
                    </a:cubicBezTo>
                    <a:cubicBezTo>
                      <a:pt x="442" y="9"/>
                      <a:pt x="387" y="0"/>
                      <a:pt x="334"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9" name="Google Shape;279;p31"/>
              <p:cNvSpPr/>
              <p:nvPr/>
            </p:nvSpPr>
            <p:spPr>
              <a:xfrm flipH="1" rot="-9605215">
                <a:off x="-552984" y="-411974"/>
                <a:ext cx="1643406" cy="998137"/>
              </a:xfrm>
              <a:custGeom>
                <a:rect b="b" l="l" r="r" t="t"/>
                <a:pathLst>
                  <a:path extrusionOk="0" h="383" w="630">
                    <a:moveTo>
                      <a:pt x="463" y="0"/>
                    </a:moveTo>
                    <a:cubicBezTo>
                      <a:pt x="452" y="14"/>
                      <a:pt x="439" y="27"/>
                      <a:pt x="427" y="40"/>
                    </a:cubicBezTo>
                    <a:cubicBezTo>
                      <a:pt x="376" y="92"/>
                      <a:pt x="336" y="109"/>
                      <a:pt x="300" y="109"/>
                    </a:cubicBezTo>
                    <a:cubicBezTo>
                      <a:pt x="273" y="109"/>
                      <a:pt x="248" y="99"/>
                      <a:pt x="222" y="89"/>
                    </a:cubicBezTo>
                    <a:cubicBezTo>
                      <a:pt x="190" y="77"/>
                      <a:pt x="152" y="62"/>
                      <a:pt x="121" y="40"/>
                    </a:cubicBezTo>
                    <a:cubicBezTo>
                      <a:pt x="108" y="43"/>
                      <a:pt x="93" y="45"/>
                      <a:pt x="84" y="49"/>
                    </a:cubicBezTo>
                    <a:cubicBezTo>
                      <a:pt x="9" y="79"/>
                      <a:pt x="0" y="147"/>
                      <a:pt x="84" y="147"/>
                    </a:cubicBezTo>
                    <a:cubicBezTo>
                      <a:pt x="85" y="147"/>
                      <a:pt x="87" y="147"/>
                      <a:pt x="88" y="147"/>
                    </a:cubicBezTo>
                    <a:cubicBezTo>
                      <a:pt x="102" y="147"/>
                      <a:pt x="143" y="132"/>
                      <a:pt x="165" y="132"/>
                    </a:cubicBezTo>
                    <a:cubicBezTo>
                      <a:pt x="173" y="132"/>
                      <a:pt x="178" y="134"/>
                      <a:pt x="178" y="139"/>
                    </a:cubicBezTo>
                    <a:cubicBezTo>
                      <a:pt x="179" y="150"/>
                      <a:pt x="165" y="155"/>
                      <a:pt x="160" y="161"/>
                    </a:cubicBezTo>
                    <a:cubicBezTo>
                      <a:pt x="106" y="232"/>
                      <a:pt x="93" y="307"/>
                      <a:pt x="129" y="307"/>
                    </a:cubicBezTo>
                    <a:cubicBezTo>
                      <a:pt x="133" y="307"/>
                      <a:pt x="137" y="306"/>
                      <a:pt x="142" y="304"/>
                    </a:cubicBezTo>
                    <a:cubicBezTo>
                      <a:pt x="181" y="291"/>
                      <a:pt x="209" y="238"/>
                      <a:pt x="252" y="235"/>
                    </a:cubicBezTo>
                    <a:cubicBezTo>
                      <a:pt x="253" y="235"/>
                      <a:pt x="254" y="235"/>
                      <a:pt x="254" y="235"/>
                    </a:cubicBezTo>
                    <a:cubicBezTo>
                      <a:pt x="301" y="235"/>
                      <a:pt x="325" y="340"/>
                      <a:pt x="354" y="372"/>
                    </a:cubicBezTo>
                    <a:cubicBezTo>
                      <a:pt x="362" y="380"/>
                      <a:pt x="369" y="383"/>
                      <a:pt x="374" y="383"/>
                    </a:cubicBezTo>
                    <a:cubicBezTo>
                      <a:pt x="392" y="383"/>
                      <a:pt x="400" y="351"/>
                      <a:pt x="402" y="331"/>
                    </a:cubicBezTo>
                    <a:cubicBezTo>
                      <a:pt x="405" y="311"/>
                      <a:pt x="397" y="288"/>
                      <a:pt x="399" y="271"/>
                    </a:cubicBezTo>
                    <a:cubicBezTo>
                      <a:pt x="401" y="255"/>
                      <a:pt x="407" y="249"/>
                      <a:pt x="416" y="249"/>
                    </a:cubicBezTo>
                    <a:cubicBezTo>
                      <a:pt x="431" y="249"/>
                      <a:pt x="453" y="269"/>
                      <a:pt x="470" y="276"/>
                    </a:cubicBezTo>
                    <a:cubicBezTo>
                      <a:pt x="484" y="281"/>
                      <a:pt x="515" y="294"/>
                      <a:pt x="540" y="294"/>
                    </a:cubicBezTo>
                    <a:cubicBezTo>
                      <a:pt x="554" y="294"/>
                      <a:pt x="565" y="290"/>
                      <a:pt x="570" y="278"/>
                    </a:cubicBezTo>
                    <a:cubicBezTo>
                      <a:pt x="588" y="237"/>
                      <a:pt x="488" y="187"/>
                      <a:pt x="487" y="151"/>
                    </a:cubicBezTo>
                    <a:cubicBezTo>
                      <a:pt x="534" y="146"/>
                      <a:pt x="583" y="146"/>
                      <a:pt x="610" y="96"/>
                    </a:cubicBezTo>
                    <a:cubicBezTo>
                      <a:pt x="630" y="60"/>
                      <a:pt x="568" y="39"/>
                      <a:pt x="527" y="37"/>
                    </a:cubicBezTo>
                    <a:cubicBezTo>
                      <a:pt x="525" y="37"/>
                      <a:pt x="524" y="37"/>
                      <a:pt x="522" y="37"/>
                    </a:cubicBezTo>
                    <a:cubicBezTo>
                      <a:pt x="519" y="37"/>
                      <a:pt x="515" y="37"/>
                      <a:pt x="512" y="37"/>
                    </a:cubicBezTo>
                    <a:cubicBezTo>
                      <a:pt x="508" y="38"/>
                      <a:pt x="504" y="38"/>
                      <a:pt x="501" y="38"/>
                    </a:cubicBezTo>
                    <a:cubicBezTo>
                      <a:pt x="488" y="38"/>
                      <a:pt x="476" y="36"/>
                      <a:pt x="468" y="25"/>
                    </a:cubicBezTo>
                    <a:cubicBezTo>
                      <a:pt x="462" y="19"/>
                      <a:pt x="461" y="10"/>
                      <a:pt x="463"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0" name="Google Shape;280;p31"/>
              <p:cNvSpPr/>
              <p:nvPr/>
            </p:nvSpPr>
            <p:spPr>
              <a:xfrm flipH="1" rot="-9605216">
                <a:off x="-652604" y="251100"/>
                <a:ext cx="1341106" cy="807964"/>
              </a:xfrm>
              <a:custGeom>
                <a:rect b="b" l="l" r="r" t="t"/>
                <a:pathLst>
                  <a:path extrusionOk="0" h="310" w="514">
                    <a:moveTo>
                      <a:pt x="236" y="0"/>
                    </a:moveTo>
                    <a:cubicBezTo>
                      <a:pt x="219" y="0"/>
                      <a:pt x="204" y="15"/>
                      <a:pt x="198" y="51"/>
                    </a:cubicBezTo>
                    <a:cubicBezTo>
                      <a:pt x="195" y="68"/>
                      <a:pt x="207" y="155"/>
                      <a:pt x="185" y="155"/>
                    </a:cubicBezTo>
                    <a:cubicBezTo>
                      <a:pt x="184" y="155"/>
                      <a:pt x="183" y="155"/>
                      <a:pt x="182" y="154"/>
                    </a:cubicBezTo>
                    <a:cubicBezTo>
                      <a:pt x="177" y="152"/>
                      <a:pt x="171" y="130"/>
                      <a:pt x="168" y="125"/>
                    </a:cubicBezTo>
                    <a:cubicBezTo>
                      <a:pt x="144" y="85"/>
                      <a:pt x="98" y="55"/>
                      <a:pt x="64" y="55"/>
                    </a:cubicBezTo>
                    <a:cubicBezTo>
                      <a:pt x="55" y="55"/>
                      <a:pt x="48" y="57"/>
                      <a:pt x="41" y="61"/>
                    </a:cubicBezTo>
                    <a:cubicBezTo>
                      <a:pt x="0" y="84"/>
                      <a:pt x="33" y="167"/>
                      <a:pt x="72" y="196"/>
                    </a:cubicBezTo>
                    <a:cubicBezTo>
                      <a:pt x="81" y="204"/>
                      <a:pt x="100" y="205"/>
                      <a:pt x="106" y="218"/>
                    </a:cubicBezTo>
                    <a:cubicBezTo>
                      <a:pt x="111" y="232"/>
                      <a:pt x="96" y="237"/>
                      <a:pt x="79" y="241"/>
                    </a:cubicBezTo>
                    <a:cubicBezTo>
                      <a:pt x="110" y="263"/>
                      <a:pt x="148" y="278"/>
                      <a:pt x="180" y="290"/>
                    </a:cubicBezTo>
                    <a:cubicBezTo>
                      <a:pt x="206" y="300"/>
                      <a:pt x="231" y="310"/>
                      <a:pt x="258" y="310"/>
                    </a:cubicBezTo>
                    <a:cubicBezTo>
                      <a:pt x="294" y="310"/>
                      <a:pt x="334" y="293"/>
                      <a:pt x="385" y="241"/>
                    </a:cubicBezTo>
                    <a:cubicBezTo>
                      <a:pt x="397" y="228"/>
                      <a:pt x="410" y="215"/>
                      <a:pt x="421" y="201"/>
                    </a:cubicBezTo>
                    <a:cubicBezTo>
                      <a:pt x="430" y="147"/>
                      <a:pt x="514" y="52"/>
                      <a:pt x="445" y="24"/>
                    </a:cubicBezTo>
                    <a:cubicBezTo>
                      <a:pt x="440" y="22"/>
                      <a:pt x="435" y="21"/>
                      <a:pt x="430" y="21"/>
                    </a:cubicBezTo>
                    <a:cubicBezTo>
                      <a:pt x="402" y="21"/>
                      <a:pt x="380" y="53"/>
                      <a:pt x="362" y="86"/>
                    </a:cubicBezTo>
                    <a:cubicBezTo>
                      <a:pt x="343" y="119"/>
                      <a:pt x="328" y="152"/>
                      <a:pt x="315" y="152"/>
                    </a:cubicBezTo>
                    <a:cubicBezTo>
                      <a:pt x="313" y="152"/>
                      <a:pt x="312" y="152"/>
                      <a:pt x="311" y="151"/>
                    </a:cubicBezTo>
                    <a:cubicBezTo>
                      <a:pt x="295" y="143"/>
                      <a:pt x="299" y="84"/>
                      <a:pt x="294" y="66"/>
                    </a:cubicBezTo>
                    <a:cubicBezTo>
                      <a:pt x="283" y="27"/>
                      <a:pt x="258" y="0"/>
                      <a:pt x="236"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81" name="Google Shape;281;p31"/>
            <p:cNvGrpSpPr/>
            <p:nvPr/>
          </p:nvGrpSpPr>
          <p:grpSpPr>
            <a:xfrm>
              <a:off x="-800491" y="3443546"/>
              <a:ext cx="10936397" cy="2182055"/>
              <a:chOff x="-800491" y="3443546"/>
              <a:chExt cx="10936397" cy="2182055"/>
            </a:xfrm>
          </p:grpSpPr>
          <p:sp>
            <p:nvSpPr>
              <p:cNvPr id="282" name="Google Shape;282;p31"/>
              <p:cNvSpPr/>
              <p:nvPr/>
            </p:nvSpPr>
            <p:spPr>
              <a:xfrm rot="7254737">
                <a:off x="9422347" y="3896056"/>
                <a:ext cx="595019" cy="613577"/>
              </a:xfrm>
              <a:custGeom>
                <a:rect b="b" l="l" r="r" t="t"/>
                <a:pathLst>
                  <a:path extrusionOk="0" h="195" w="189">
                    <a:moveTo>
                      <a:pt x="107" y="0"/>
                    </a:moveTo>
                    <a:cubicBezTo>
                      <a:pt x="90" y="0"/>
                      <a:pt x="72" y="4"/>
                      <a:pt x="54" y="13"/>
                    </a:cubicBezTo>
                    <a:cubicBezTo>
                      <a:pt x="19" y="30"/>
                      <a:pt x="0" y="58"/>
                      <a:pt x="0" y="100"/>
                    </a:cubicBezTo>
                    <a:cubicBezTo>
                      <a:pt x="1" y="158"/>
                      <a:pt x="31" y="189"/>
                      <a:pt x="70" y="195"/>
                    </a:cubicBezTo>
                    <a:cubicBezTo>
                      <a:pt x="83" y="165"/>
                      <a:pt x="97" y="138"/>
                      <a:pt x="108" y="120"/>
                    </a:cubicBezTo>
                    <a:cubicBezTo>
                      <a:pt x="131" y="84"/>
                      <a:pt x="159" y="58"/>
                      <a:pt x="189" y="40"/>
                    </a:cubicBezTo>
                    <a:cubicBezTo>
                      <a:pt x="170" y="17"/>
                      <a:pt x="141" y="0"/>
                      <a:pt x="107"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3" name="Google Shape;283;p31"/>
              <p:cNvSpPr/>
              <p:nvPr/>
            </p:nvSpPr>
            <p:spPr>
              <a:xfrm flipH="1" rot="-7254737">
                <a:off x="-658208" y="3872627"/>
                <a:ext cx="1750601" cy="1323893"/>
              </a:xfrm>
              <a:custGeom>
                <a:rect b="b" l="l" r="r" t="t"/>
                <a:pathLst>
                  <a:path extrusionOk="0" h="421" w="557">
                    <a:moveTo>
                      <a:pt x="275" y="0"/>
                    </a:moveTo>
                    <a:cubicBezTo>
                      <a:pt x="240" y="0"/>
                      <a:pt x="206" y="8"/>
                      <a:pt x="174" y="26"/>
                    </a:cubicBezTo>
                    <a:cubicBezTo>
                      <a:pt x="197" y="56"/>
                      <a:pt x="203" y="97"/>
                      <a:pt x="181" y="124"/>
                    </a:cubicBezTo>
                    <a:cubicBezTo>
                      <a:pt x="150" y="162"/>
                      <a:pt x="107" y="182"/>
                      <a:pt x="70" y="182"/>
                    </a:cubicBezTo>
                    <a:cubicBezTo>
                      <a:pt x="65" y="182"/>
                      <a:pt x="60" y="182"/>
                      <a:pt x="55" y="181"/>
                    </a:cubicBezTo>
                    <a:cubicBezTo>
                      <a:pt x="23" y="257"/>
                      <a:pt x="0" y="358"/>
                      <a:pt x="55" y="401"/>
                    </a:cubicBezTo>
                    <a:cubicBezTo>
                      <a:pt x="69" y="412"/>
                      <a:pt x="98" y="421"/>
                      <a:pt x="125" y="421"/>
                    </a:cubicBezTo>
                    <a:cubicBezTo>
                      <a:pt x="145" y="421"/>
                      <a:pt x="164" y="416"/>
                      <a:pt x="173" y="403"/>
                    </a:cubicBezTo>
                    <a:cubicBezTo>
                      <a:pt x="196" y="372"/>
                      <a:pt x="178" y="295"/>
                      <a:pt x="185" y="258"/>
                    </a:cubicBezTo>
                    <a:cubicBezTo>
                      <a:pt x="198" y="187"/>
                      <a:pt x="243" y="156"/>
                      <a:pt x="285" y="156"/>
                    </a:cubicBezTo>
                    <a:cubicBezTo>
                      <a:pt x="325" y="156"/>
                      <a:pt x="362" y="183"/>
                      <a:pt x="370" y="230"/>
                    </a:cubicBezTo>
                    <a:cubicBezTo>
                      <a:pt x="387" y="331"/>
                      <a:pt x="380" y="363"/>
                      <a:pt x="386" y="373"/>
                    </a:cubicBezTo>
                    <a:cubicBezTo>
                      <a:pt x="391" y="381"/>
                      <a:pt x="429" y="397"/>
                      <a:pt x="466" y="397"/>
                    </a:cubicBezTo>
                    <a:cubicBezTo>
                      <a:pt x="495" y="397"/>
                      <a:pt x="525" y="387"/>
                      <a:pt x="537" y="353"/>
                    </a:cubicBezTo>
                    <a:cubicBezTo>
                      <a:pt x="557" y="297"/>
                      <a:pt x="554" y="241"/>
                      <a:pt x="537" y="191"/>
                    </a:cubicBezTo>
                    <a:cubicBezTo>
                      <a:pt x="421" y="170"/>
                      <a:pt x="360" y="87"/>
                      <a:pt x="359" y="15"/>
                    </a:cubicBezTo>
                    <a:cubicBezTo>
                      <a:pt x="332" y="5"/>
                      <a:pt x="303" y="0"/>
                      <a:pt x="275"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4" name="Google Shape;284;p31"/>
              <p:cNvSpPr/>
              <p:nvPr/>
            </p:nvSpPr>
            <p:spPr>
              <a:xfrm rot="7254738">
                <a:off x="9352486" y="4057687"/>
                <a:ext cx="465149" cy="490330"/>
              </a:xfrm>
              <a:custGeom>
                <a:rect b="b" l="l" r="r" t="t"/>
                <a:pathLst>
                  <a:path extrusionOk="0" h="156" w="148">
                    <a:moveTo>
                      <a:pt x="119" y="0"/>
                    </a:moveTo>
                    <a:cubicBezTo>
                      <a:pt x="89" y="18"/>
                      <a:pt x="61" y="44"/>
                      <a:pt x="38" y="80"/>
                    </a:cubicBezTo>
                    <a:cubicBezTo>
                      <a:pt x="27" y="98"/>
                      <a:pt x="13" y="125"/>
                      <a:pt x="0" y="155"/>
                    </a:cubicBezTo>
                    <a:cubicBezTo>
                      <a:pt x="5" y="156"/>
                      <a:pt x="10" y="156"/>
                      <a:pt x="15" y="156"/>
                    </a:cubicBezTo>
                    <a:cubicBezTo>
                      <a:pt x="52" y="156"/>
                      <a:pt x="95" y="136"/>
                      <a:pt x="126" y="98"/>
                    </a:cubicBezTo>
                    <a:cubicBezTo>
                      <a:pt x="148" y="71"/>
                      <a:pt x="142" y="30"/>
                      <a:pt x="119"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5" name="Google Shape;285;p31"/>
              <p:cNvSpPr/>
              <p:nvPr/>
            </p:nvSpPr>
            <p:spPr>
              <a:xfrm flipH="1" rot="-7254736">
                <a:off x="-71617" y="4882681"/>
                <a:ext cx="559238" cy="552617"/>
              </a:xfrm>
              <a:custGeom>
                <a:rect b="b" l="l" r="r" t="t"/>
                <a:pathLst>
                  <a:path extrusionOk="0" h="176" w="178">
                    <a:moveTo>
                      <a:pt x="0" y="0"/>
                    </a:moveTo>
                    <a:cubicBezTo>
                      <a:pt x="1" y="72"/>
                      <a:pt x="62" y="155"/>
                      <a:pt x="178" y="176"/>
                    </a:cubicBezTo>
                    <a:cubicBezTo>
                      <a:pt x="149" y="95"/>
                      <a:pt x="79" y="29"/>
                      <a:pt x="0"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86" name="Google Shape;286;p31"/>
            <p:cNvGrpSpPr/>
            <p:nvPr/>
          </p:nvGrpSpPr>
          <p:grpSpPr>
            <a:xfrm>
              <a:off x="7020533" y="-620439"/>
              <a:ext cx="1725925" cy="1275665"/>
              <a:chOff x="7020533" y="-620439"/>
              <a:chExt cx="1725925" cy="1275665"/>
            </a:xfrm>
          </p:grpSpPr>
          <p:sp>
            <p:nvSpPr>
              <p:cNvPr id="287" name="Google Shape;287;p31"/>
              <p:cNvSpPr/>
              <p:nvPr/>
            </p:nvSpPr>
            <p:spPr>
              <a:xfrm flipH="1" rot="-6078529">
                <a:off x="7354665" y="-390864"/>
                <a:ext cx="1059874" cy="880264"/>
              </a:xfrm>
              <a:custGeom>
                <a:rect b="b" l="l" r="r" t="t"/>
                <a:pathLst>
                  <a:path extrusionOk="0" h="250" w="301">
                    <a:moveTo>
                      <a:pt x="32" y="0"/>
                    </a:moveTo>
                    <a:cubicBezTo>
                      <a:pt x="18" y="0"/>
                      <a:pt x="10" y="13"/>
                      <a:pt x="7" y="37"/>
                    </a:cubicBezTo>
                    <a:cubicBezTo>
                      <a:pt x="1" y="82"/>
                      <a:pt x="0" y="128"/>
                      <a:pt x="2" y="174"/>
                    </a:cubicBezTo>
                    <a:cubicBezTo>
                      <a:pt x="41" y="148"/>
                      <a:pt x="107" y="120"/>
                      <a:pt x="161" y="120"/>
                    </a:cubicBezTo>
                    <a:cubicBezTo>
                      <a:pt x="183" y="120"/>
                      <a:pt x="203" y="125"/>
                      <a:pt x="218" y="135"/>
                    </a:cubicBezTo>
                    <a:cubicBezTo>
                      <a:pt x="246" y="154"/>
                      <a:pt x="256" y="200"/>
                      <a:pt x="259" y="250"/>
                    </a:cubicBezTo>
                    <a:cubicBezTo>
                      <a:pt x="285" y="231"/>
                      <a:pt x="301" y="213"/>
                      <a:pt x="297" y="201"/>
                    </a:cubicBezTo>
                    <a:cubicBezTo>
                      <a:pt x="292" y="186"/>
                      <a:pt x="127" y="52"/>
                      <a:pt x="57" y="9"/>
                    </a:cubicBezTo>
                    <a:cubicBezTo>
                      <a:pt x="47" y="3"/>
                      <a:pt x="39" y="0"/>
                      <a:pt x="32" y="0"/>
                    </a:cubicBezTo>
                  </a:path>
                </a:pathLst>
              </a:custGeom>
              <a:solidFill>
                <a:schemeClr val="lt2"/>
              </a:solidFill>
              <a:ln cap="flat" cmpd="sng" w="9525">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8" name="Google Shape;288;p31"/>
              <p:cNvSpPr/>
              <p:nvPr/>
            </p:nvSpPr>
            <p:spPr>
              <a:xfrm flipH="1" rot="-6078530">
                <a:off x="7802453" y="-506439"/>
                <a:ext cx="905495" cy="820888"/>
              </a:xfrm>
              <a:custGeom>
                <a:rect b="b" l="l" r="r" t="t"/>
                <a:pathLst>
                  <a:path extrusionOk="0" h="233" w="257">
                    <a:moveTo>
                      <a:pt x="159" y="0"/>
                    </a:moveTo>
                    <a:cubicBezTo>
                      <a:pt x="105" y="0"/>
                      <a:pt x="39" y="28"/>
                      <a:pt x="0" y="54"/>
                    </a:cubicBezTo>
                    <a:cubicBezTo>
                      <a:pt x="3" y="109"/>
                      <a:pt x="10" y="164"/>
                      <a:pt x="20" y="218"/>
                    </a:cubicBezTo>
                    <a:cubicBezTo>
                      <a:pt x="22" y="228"/>
                      <a:pt x="25" y="233"/>
                      <a:pt x="34" y="233"/>
                    </a:cubicBezTo>
                    <a:cubicBezTo>
                      <a:pt x="36" y="233"/>
                      <a:pt x="40" y="232"/>
                      <a:pt x="43" y="231"/>
                    </a:cubicBezTo>
                    <a:cubicBezTo>
                      <a:pt x="114" y="212"/>
                      <a:pt x="206" y="168"/>
                      <a:pt x="257" y="130"/>
                    </a:cubicBezTo>
                    <a:cubicBezTo>
                      <a:pt x="254" y="80"/>
                      <a:pt x="244" y="34"/>
                      <a:pt x="216" y="15"/>
                    </a:cubicBezTo>
                    <a:cubicBezTo>
                      <a:pt x="201" y="5"/>
                      <a:pt x="181" y="0"/>
                      <a:pt x="159" y="0"/>
                    </a:cubicBezTo>
                  </a:path>
                </a:pathLst>
              </a:custGeom>
              <a:solidFill>
                <a:schemeClr val="lt2"/>
              </a:solidFill>
              <a:ln cap="flat" cmpd="sng" w="9525">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9" name="Google Shape;289;p31"/>
              <p:cNvSpPr/>
              <p:nvPr/>
            </p:nvSpPr>
            <p:spPr>
              <a:xfrm>
                <a:off x="7020533" y="-123823"/>
                <a:ext cx="343279" cy="310983"/>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290" name="Shape 290"/>
        <p:cNvGrpSpPr/>
        <p:nvPr/>
      </p:nvGrpSpPr>
      <p:grpSpPr>
        <a:xfrm>
          <a:off x="0" y="0"/>
          <a:ext cx="0" cy="0"/>
          <a:chOff x="0" y="0"/>
          <a:chExt cx="0" cy="0"/>
        </a:xfrm>
      </p:grpSpPr>
      <p:sp>
        <p:nvSpPr>
          <p:cNvPr id="291" name="Google Shape;291;p3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300"/>
              <a:buNone/>
              <a:defRPr/>
            </a:lvl1pPr>
            <a:lvl2pPr lvl="1">
              <a:spcBef>
                <a:spcPts val="0"/>
              </a:spcBef>
              <a:spcAft>
                <a:spcPts val="0"/>
              </a:spcAft>
              <a:buSzPts val="3300"/>
              <a:buNone/>
              <a:defRPr/>
            </a:lvl2pPr>
            <a:lvl3pPr lvl="2">
              <a:spcBef>
                <a:spcPts val="0"/>
              </a:spcBef>
              <a:spcAft>
                <a:spcPts val="0"/>
              </a:spcAft>
              <a:buSzPts val="3300"/>
              <a:buNone/>
              <a:defRPr/>
            </a:lvl3pPr>
            <a:lvl4pPr lvl="3">
              <a:spcBef>
                <a:spcPts val="0"/>
              </a:spcBef>
              <a:spcAft>
                <a:spcPts val="0"/>
              </a:spcAft>
              <a:buSzPts val="3300"/>
              <a:buNone/>
              <a:defRPr/>
            </a:lvl4pPr>
            <a:lvl5pPr lvl="4">
              <a:spcBef>
                <a:spcPts val="0"/>
              </a:spcBef>
              <a:spcAft>
                <a:spcPts val="0"/>
              </a:spcAft>
              <a:buSzPts val="3300"/>
              <a:buNone/>
              <a:defRPr/>
            </a:lvl5pPr>
            <a:lvl6pPr lvl="5">
              <a:spcBef>
                <a:spcPts val="0"/>
              </a:spcBef>
              <a:spcAft>
                <a:spcPts val="0"/>
              </a:spcAft>
              <a:buSzPts val="3300"/>
              <a:buNone/>
              <a:defRPr/>
            </a:lvl6pPr>
            <a:lvl7pPr lvl="6">
              <a:spcBef>
                <a:spcPts val="0"/>
              </a:spcBef>
              <a:spcAft>
                <a:spcPts val="0"/>
              </a:spcAft>
              <a:buSzPts val="3300"/>
              <a:buNone/>
              <a:defRPr/>
            </a:lvl7pPr>
            <a:lvl8pPr lvl="7">
              <a:spcBef>
                <a:spcPts val="0"/>
              </a:spcBef>
              <a:spcAft>
                <a:spcPts val="0"/>
              </a:spcAft>
              <a:buSzPts val="3300"/>
              <a:buNone/>
              <a:defRPr/>
            </a:lvl8pPr>
            <a:lvl9pPr lvl="8">
              <a:spcBef>
                <a:spcPts val="0"/>
              </a:spcBef>
              <a:spcAft>
                <a:spcPts val="0"/>
              </a:spcAft>
              <a:buSzPts val="3300"/>
              <a:buNone/>
              <a:defRPr/>
            </a:lvl9pPr>
          </a:lstStyle>
          <a:p/>
        </p:txBody>
      </p:sp>
      <p:sp>
        <p:nvSpPr>
          <p:cNvPr id="292" name="Google Shape;292;p32"/>
          <p:cNvSpPr txBox="1"/>
          <p:nvPr>
            <p:ph idx="1" type="subTitle"/>
          </p:nvPr>
        </p:nvSpPr>
        <p:spPr>
          <a:xfrm>
            <a:off x="719379" y="1412875"/>
            <a:ext cx="3649500" cy="419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293" name="Google Shape;293;p32"/>
          <p:cNvSpPr txBox="1"/>
          <p:nvPr>
            <p:ph idx="2" type="subTitle"/>
          </p:nvPr>
        </p:nvSpPr>
        <p:spPr>
          <a:xfrm>
            <a:off x="719390" y="1727600"/>
            <a:ext cx="3649500" cy="10278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294" name="Google Shape;294;p32"/>
          <p:cNvSpPr txBox="1"/>
          <p:nvPr>
            <p:ph idx="3" type="subTitle"/>
          </p:nvPr>
        </p:nvSpPr>
        <p:spPr>
          <a:xfrm>
            <a:off x="4775121" y="1727600"/>
            <a:ext cx="3649500" cy="10278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295" name="Google Shape;295;p32"/>
          <p:cNvSpPr txBox="1"/>
          <p:nvPr>
            <p:ph idx="4" type="subTitle"/>
          </p:nvPr>
        </p:nvSpPr>
        <p:spPr>
          <a:xfrm>
            <a:off x="719390" y="3323525"/>
            <a:ext cx="3649500" cy="10278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296" name="Google Shape;296;p32"/>
          <p:cNvSpPr txBox="1"/>
          <p:nvPr>
            <p:ph idx="5" type="subTitle"/>
          </p:nvPr>
        </p:nvSpPr>
        <p:spPr>
          <a:xfrm>
            <a:off x="4775121" y="3323525"/>
            <a:ext cx="3649500" cy="10278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297" name="Google Shape;297;p32"/>
          <p:cNvSpPr txBox="1"/>
          <p:nvPr>
            <p:ph idx="6" type="subTitle"/>
          </p:nvPr>
        </p:nvSpPr>
        <p:spPr>
          <a:xfrm>
            <a:off x="719379" y="3008900"/>
            <a:ext cx="3649500" cy="419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298" name="Google Shape;298;p32"/>
          <p:cNvSpPr txBox="1"/>
          <p:nvPr>
            <p:ph idx="7" type="subTitle"/>
          </p:nvPr>
        </p:nvSpPr>
        <p:spPr>
          <a:xfrm>
            <a:off x="4775120" y="1412875"/>
            <a:ext cx="3649500" cy="419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299" name="Google Shape;299;p32"/>
          <p:cNvSpPr txBox="1"/>
          <p:nvPr>
            <p:ph idx="8" type="subTitle"/>
          </p:nvPr>
        </p:nvSpPr>
        <p:spPr>
          <a:xfrm>
            <a:off x="4775120" y="3008900"/>
            <a:ext cx="3649500" cy="4194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grpSp>
        <p:nvGrpSpPr>
          <p:cNvPr id="300" name="Google Shape;300;p32"/>
          <p:cNvGrpSpPr/>
          <p:nvPr/>
        </p:nvGrpSpPr>
        <p:grpSpPr>
          <a:xfrm>
            <a:off x="-1169900" y="-1174233"/>
            <a:ext cx="11666426" cy="7644921"/>
            <a:chOff x="-1169900" y="-1174233"/>
            <a:chExt cx="11666426" cy="7644921"/>
          </a:xfrm>
        </p:grpSpPr>
        <p:grpSp>
          <p:nvGrpSpPr>
            <p:cNvPr id="301" name="Google Shape;301;p32"/>
            <p:cNvGrpSpPr/>
            <p:nvPr/>
          </p:nvGrpSpPr>
          <p:grpSpPr>
            <a:xfrm>
              <a:off x="7905755" y="-1174233"/>
              <a:ext cx="2590771" cy="2945416"/>
              <a:chOff x="7905755" y="-1174233"/>
              <a:chExt cx="2590771" cy="2945416"/>
            </a:xfrm>
          </p:grpSpPr>
          <p:sp>
            <p:nvSpPr>
              <p:cNvPr id="302" name="Google Shape;302;p32"/>
              <p:cNvSpPr/>
              <p:nvPr/>
            </p:nvSpPr>
            <p:spPr>
              <a:xfrm flipH="1" rot="-3113705">
                <a:off x="8418181" y="-927412"/>
                <a:ext cx="1598897" cy="1996625"/>
              </a:xfrm>
              <a:custGeom>
                <a:rect b="b" l="l" r="r" t="t"/>
                <a:pathLst>
                  <a:path extrusionOk="0" h="525" w="420">
                    <a:moveTo>
                      <a:pt x="264" y="440"/>
                    </a:moveTo>
                    <a:cubicBezTo>
                      <a:pt x="267" y="476"/>
                      <a:pt x="274" y="504"/>
                      <a:pt x="291" y="516"/>
                    </a:cubicBezTo>
                    <a:cubicBezTo>
                      <a:pt x="300" y="522"/>
                      <a:pt x="315" y="525"/>
                      <a:pt x="331" y="525"/>
                    </a:cubicBezTo>
                    <a:cubicBezTo>
                      <a:pt x="354" y="525"/>
                      <a:pt x="380" y="518"/>
                      <a:pt x="389" y="509"/>
                    </a:cubicBezTo>
                    <a:cubicBezTo>
                      <a:pt x="395" y="502"/>
                      <a:pt x="403" y="481"/>
                      <a:pt x="409" y="449"/>
                    </a:cubicBezTo>
                    <a:cubicBezTo>
                      <a:pt x="396" y="448"/>
                      <a:pt x="382" y="447"/>
                      <a:pt x="368" y="446"/>
                    </a:cubicBezTo>
                    <a:cubicBezTo>
                      <a:pt x="331" y="443"/>
                      <a:pt x="295" y="440"/>
                      <a:pt x="264" y="440"/>
                    </a:cubicBezTo>
                    <a:moveTo>
                      <a:pt x="209" y="0"/>
                    </a:moveTo>
                    <a:cubicBezTo>
                      <a:pt x="175" y="0"/>
                      <a:pt x="142" y="9"/>
                      <a:pt x="117" y="25"/>
                    </a:cubicBezTo>
                    <a:cubicBezTo>
                      <a:pt x="35" y="75"/>
                      <a:pt x="0" y="214"/>
                      <a:pt x="61" y="275"/>
                    </a:cubicBezTo>
                    <a:cubicBezTo>
                      <a:pt x="74" y="288"/>
                      <a:pt x="87" y="294"/>
                      <a:pt x="100" y="294"/>
                    </a:cubicBezTo>
                    <a:cubicBezTo>
                      <a:pt x="123" y="294"/>
                      <a:pt x="143" y="275"/>
                      <a:pt x="156" y="249"/>
                    </a:cubicBezTo>
                    <a:cubicBezTo>
                      <a:pt x="165" y="230"/>
                      <a:pt x="165" y="207"/>
                      <a:pt x="168" y="185"/>
                    </a:cubicBezTo>
                    <a:cubicBezTo>
                      <a:pt x="174" y="142"/>
                      <a:pt x="200" y="118"/>
                      <a:pt x="223" y="118"/>
                    </a:cubicBezTo>
                    <a:cubicBezTo>
                      <a:pt x="246" y="118"/>
                      <a:pt x="267" y="140"/>
                      <a:pt x="269" y="187"/>
                    </a:cubicBezTo>
                    <a:cubicBezTo>
                      <a:pt x="270" y="217"/>
                      <a:pt x="269" y="251"/>
                      <a:pt x="267" y="286"/>
                    </a:cubicBezTo>
                    <a:cubicBezTo>
                      <a:pt x="277" y="285"/>
                      <a:pt x="287" y="285"/>
                      <a:pt x="297" y="285"/>
                    </a:cubicBezTo>
                    <a:cubicBezTo>
                      <a:pt x="338" y="285"/>
                      <a:pt x="380" y="291"/>
                      <a:pt x="420" y="299"/>
                    </a:cubicBezTo>
                    <a:cubicBezTo>
                      <a:pt x="417" y="253"/>
                      <a:pt x="409" y="202"/>
                      <a:pt x="392" y="151"/>
                    </a:cubicBezTo>
                    <a:cubicBezTo>
                      <a:pt x="390" y="146"/>
                      <a:pt x="389" y="141"/>
                      <a:pt x="387" y="136"/>
                    </a:cubicBezTo>
                    <a:cubicBezTo>
                      <a:pt x="376" y="141"/>
                      <a:pt x="366" y="145"/>
                      <a:pt x="355" y="145"/>
                    </a:cubicBezTo>
                    <a:cubicBezTo>
                      <a:pt x="333" y="145"/>
                      <a:pt x="312" y="131"/>
                      <a:pt x="300" y="101"/>
                    </a:cubicBezTo>
                    <a:cubicBezTo>
                      <a:pt x="290" y="74"/>
                      <a:pt x="295" y="52"/>
                      <a:pt x="312" y="33"/>
                    </a:cubicBezTo>
                    <a:cubicBezTo>
                      <a:pt x="280" y="10"/>
                      <a:pt x="243" y="0"/>
                      <a:pt x="209"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3" name="Google Shape;303;p32"/>
              <p:cNvSpPr/>
              <p:nvPr/>
            </p:nvSpPr>
            <p:spPr>
              <a:xfrm flipH="1" rot="-3113705">
                <a:off x="8003346" y="-120042"/>
                <a:ext cx="498754" cy="490737"/>
              </a:xfrm>
              <a:custGeom>
                <a:rect b="b" l="l" r="r" t="t"/>
                <a:pathLst>
                  <a:path extrusionOk="0" h="129" w="131">
                    <a:moveTo>
                      <a:pt x="56" y="0"/>
                    </a:moveTo>
                    <a:cubicBezTo>
                      <a:pt x="37" y="0"/>
                      <a:pt x="18" y="8"/>
                      <a:pt x="1" y="26"/>
                    </a:cubicBezTo>
                    <a:cubicBezTo>
                      <a:pt x="1" y="26"/>
                      <a:pt x="0" y="26"/>
                      <a:pt x="0" y="26"/>
                    </a:cubicBezTo>
                    <a:cubicBezTo>
                      <a:pt x="30" y="48"/>
                      <a:pt x="56" y="81"/>
                      <a:pt x="75" y="129"/>
                    </a:cubicBezTo>
                    <a:cubicBezTo>
                      <a:pt x="94" y="118"/>
                      <a:pt x="111" y="97"/>
                      <a:pt x="120" y="70"/>
                    </a:cubicBezTo>
                    <a:cubicBezTo>
                      <a:pt x="131" y="36"/>
                      <a:pt x="96" y="0"/>
                      <a:pt x="56"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4" name="Google Shape;304;p32"/>
              <p:cNvSpPr/>
              <p:nvPr/>
            </p:nvSpPr>
            <p:spPr>
              <a:xfrm flipH="1" rot="-3113706">
                <a:off x="8211579" y="-164120"/>
                <a:ext cx="368853" cy="426588"/>
              </a:xfrm>
              <a:custGeom>
                <a:rect b="b" l="l" r="r" t="t"/>
                <a:pathLst>
                  <a:path extrusionOk="0" h="112" w="97">
                    <a:moveTo>
                      <a:pt x="22" y="0"/>
                    </a:moveTo>
                    <a:cubicBezTo>
                      <a:pt x="5" y="19"/>
                      <a:pt x="0" y="41"/>
                      <a:pt x="10" y="68"/>
                    </a:cubicBezTo>
                    <a:cubicBezTo>
                      <a:pt x="22" y="98"/>
                      <a:pt x="43" y="112"/>
                      <a:pt x="65" y="112"/>
                    </a:cubicBezTo>
                    <a:cubicBezTo>
                      <a:pt x="76" y="112"/>
                      <a:pt x="86" y="108"/>
                      <a:pt x="97" y="103"/>
                    </a:cubicBezTo>
                    <a:cubicBezTo>
                      <a:pt x="78" y="55"/>
                      <a:pt x="52" y="22"/>
                      <a:pt x="22"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5" name="Google Shape;305;p32"/>
              <p:cNvSpPr/>
              <p:nvPr/>
            </p:nvSpPr>
            <p:spPr>
              <a:xfrm flipH="1" rot="-3113705">
                <a:off x="8136840" y="395133"/>
                <a:ext cx="2189058" cy="636675"/>
              </a:xfrm>
              <a:custGeom>
                <a:rect b="b" l="l" r="r" t="t"/>
                <a:pathLst>
                  <a:path extrusionOk="0" h="167" w="575">
                    <a:moveTo>
                      <a:pt x="367" y="13"/>
                    </a:moveTo>
                    <a:cubicBezTo>
                      <a:pt x="370" y="72"/>
                      <a:pt x="364" y="125"/>
                      <a:pt x="356" y="163"/>
                    </a:cubicBezTo>
                    <a:cubicBezTo>
                      <a:pt x="386" y="165"/>
                      <a:pt x="416" y="167"/>
                      <a:pt x="443" y="167"/>
                    </a:cubicBezTo>
                    <a:cubicBezTo>
                      <a:pt x="485" y="167"/>
                      <a:pt x="520" y="163"/>
                      <a:pt x="539" y="151"/>
                    </a:cubicBezTo>
                    <a:cubicBezTo>
                      <a:pt x="575" y="127"/>
                      <a:pt x="557" y="97"/>
                      <a:pt x="521" y="73"/>
                    </a:cubicBezTo>
                    <a:cubicBezTo>
                      <a:pt x="532" y="77"/>
                      <a:pt x="532" y="77"/>
                      <a:pt x="532" y="77"/>
                    </a:cubicBezTo>
                    <a:cubicBezTo>
                      <a:pt x="506" y="57"/>
                      <a:pt x="442" y="30"/>
                      <a:pt x="367" y="13"/>
                    </a:cubicBezTo>
                    <a:moveTo>
                      <a:pt x="214" y="0"/>
                    </a:moveTo>
                    <a:cubicBezTo>
                      <a:pt x="202" y="1"/>
                      <a:pt x="190" y="2"/>
                      <a:pt x="178" y="5"/>
                    </a:cubicBezTo>
                    <a:cubicBezTo>
                      <a:pt x="111" y="17"/>
                      <a:pt x="0" y="68"/>
                      <a:pt x="40" y="123"/>
                    </a:cubicBezTo>
                    <a:cubicBezTo>
                      <a:pt x="59" y="150"/>
                      <a:pt x="102" y="155"/>
                      <a:pt x="139" y="155"/>
                    </a:cubicBezTo>
                    <a:cubicBezTo>
                      <a:pt x="156" y="155"/>
                      <a:pt x="171" y="154"/>
                      <a:pt x="183" y="154"/>
                    </a:cubicBezTo>
                    <a:cubicBezTo>
                      <a:pt x="187" y="153"/>
                      <a:pt x="191" y="153"/>
                      <a:pt x="195" y="153"/>
                    </a:cubicBezTo>
                    <a:cubicBezTo>
                      <a:pt x="200" y="153"/>
                      <a:pt x="206" y="153"/>
                      <a:pt x="211" y="154"/>
                    </a:cubicBezTo>
                    <a:cubicBezTo>
                      <a:pt x="208" y="110"/>
                      <a:pt x="212" y="54"/>
                      <a:pt x="214"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6" name="Google Shape;306;p32"/>
              <p:cNvSpPr/>
              <p:nvPr/>
            </p:nvSpPr>
            <p:spPr>
              <a:xfrm flipH="1" rot="-3113705">
                <a:off x="8912421" y="400027"/>
                <a:ext cx="615824" cy="623845"/>
              </a:xfrm>
              <a:custGeom>
                <a:rect b="b" l="l" r="r" t="t"/>
                <a:pathLst>
                  <a:path extrusionOk="0" h="164" w="162">
                    <a:moveTo>
                      <a:pt x="36" y="0"/>
                    </a:moveTo>
                    <a:cubicBezTo>
                      <a:pt x="26" y="0"/>
                      <a:pt x="16" y="0"/>
                      <a:pt x="6" y="1"/>
                    </a:cubicBezTo>
                    <a:cubicBezTo>
                      <a:pt x="4" y="55"/>
                      <a:pt x="0" y="111"/>
                      <a:pt x="3" y="155"/>
                    </a:cubicBezTo>
                    <a:cubicBezTo>
                      <a:pt x="34" y="155"/>
                      <a:pt x="70" y="158"/>
                      <a:pt x="107" y="161"/>
                    </a:cubicBezTo>
                    <a:cubicBezTo>
                      <a:pt x="121" y="162"/>
                      <a:pt x="135" y="163"/>
                      <a:pt x="148" y="164"/>
                    </a:cubicBezTo>
                    <a:cubicBezTo>
                      <a:pt x="156" y="126"/>
                      <a:pt x="162" y="73"/>
                      <a:pt x="159" y="14"/>
                    </a:cubicBezTo>
                    <a:cubicBezTo>
                      <a:pt x="119" y="6"/>
                      <a:pt x="77" y="0"/>
                      <a:pt x="36"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07" name="Google Shape;307;p32"/>
            <p:cNvGrpSpPr/>
            <p:nvPr/>
          </p:nvGrpSpPr>
          <p:grpSpPr>
            <a:xfrm>
              <a:off x="-1169900" y="3628327"/>
              <a:ext cx="2662927" cy="2842361"/>
              <a:chOff x="-1169900" y="3628327"/>
              <a:chExt cx="2662927" cy="2842361"/>
            </a:xfrm>
          </p:grpSpPr>
          <p:sp>
            <p:nvSpPr>
              <p:cNvPr id="308" name="Google Shape;308;p32"/>
              <p:cNvSpPr/>
              <p:nvPr/>
            </p:nvSpPr>
            <p:spPr>
              <a:xfrm rot="-1454962">
                <a:off x="-1015491" y="3950178"/>
                <a:ext cx="1812483" cy="1141292"/>
              </a:xfrm>
              <a:custGeom>
                <a:rect b="b" l="l" r="r" t="t"/>
                <a:pathLst>
                  <a:path extrusionOk="0" h="354" w="562">
                    <a:moveTo>
                      <a:pt x="334" y="0"/>
                    </a:moveTo>
                    <a:cubicBezTo>
                      <a:pt x="302" y="0"/>
                      <a:pt x="271" y="4"/>
                      <a:pt x="247" y="9"/>
                    </a:cubicBezTo>
                    <a:cubicBezTo>
                      <a:pt x="118" y="39"/>
                      <a:pt x="0" y="162"/>
                      <a:pt x="17" y="260"/>
                    </a:cubicBezTo>
                    <a:cubicBezTo>
                      <a:pt x="24" y="302"/>
                      <a:pt x="50" y="332"/>
                      <a:pt x="83" y="354"/>
                    </a:cubicBezTo>
                    <a:cubicBezTo>
                      <a:pt x="100" y="350"/>
                      <a:pt x="115" y="345"/>
                      <a:pt x="110" y="331"/>
                    </a:cubicBezTo>
                    <a:cubicBezTo>
                      <a:pt x="104" y="318"/>
                      <a:pt x="85" y="317"/>
                      <a:pt x="76" y="309"/>
                    </a:cubicBezTo>
                    <a:cubicBezTo>
                      <a:pt x="37" y="280"/>
                      <a:pt x="4" y="197"/>
                      <a:pt x="45" y="174"/>
                    </a:cubicBezTo>
                    <a:cubicBezTo>
                      <a:pt x="52" y="170"/>
                      <a:pt x="59" y="168"/>
                      <a:pt x="68" y="168"/>
                    </a:cubicBezTo>
                    <a:cubicBezTo>
                      <a:pt x="102" y="168"/>
                      <a:pt x="148" y="198"/>
                      <a:pt x="172" y="238"/>
                    </a:cubicBezTo>
                    <a:cubicBezTo>
                      <a:pt x="175" y="243"/>
                      <a:pt x="181" y="265"/>
                      <a:pt x="186" y="267"/>
                    </a:cubicBezTo>
                    <a:cubicBezTo>
                      <a:pt x="187" y="268"/>
                      <a:pt x="188" y="268"/>
                      <a:pt x="189" y="268"/>
                    </a:cubicBezTo>
                    <a:cubicBezTo>
                      <a:pt x="211" y="268"/>
                      <a:pt x="199" y="181"/>
                      <a:pt x="202" y="164"/>
                    </a:cubicBezTo>
                    <a:cubicBezTo>
                      <a:pt x="208" y="128"/>
                      <a:pt x="223" y="113"/>
                      <a:pt x="240" y="113"/>
                    </a:cubicBezTo>
                    <a:cubicBezTo>
                      <a:pt x="262" y="113"/>
                      <a:pt x="287" y="140"/>
                      <a:pt x="298" y="179"/>
                    </a:cubicBezTo>
                    <a:cubicBezTo>
                      <a:pt x="303" y="197"/>
                      <a:pt x="299" y="256"/>
                      <a:pt x="315" y="264"/>
                    </a:cubicBezTo>
                    <a:cubicBezTo>
                      <a:pt x="316" y="265"/>
                      <a:pt x="317" y="265"/>
                      <a:pt x="319" y="265"/>
                    </a:cubicBezTo>
                    <a:cubicBezTo>
                      <a:pt x="332" y="265"/>
                      <a:pt x="347" y="232"/>
                      <a:pt x="366" y="199"/>
                    </a:cubicBezTo>
                    <a:cubicBezTo>
                      <a:pt x="384" y="166"/>
                      <a:pt x="406" y="134"/>
                      <a:pt x="434" y="134"/>
                    </a:cubicBezTo>
                    <a:cubicBezTo>
                      <a:pt x="439" y="134"/>
                      <a:pt x="444" y="135"/>
                      <a:pt x="449" y="137"/>
                    </a:cubicBezTo>
                    <a:cubicBezTo>
                      <a:pt x="518" y="165"/>
                      <a:pt x="434" y="260"/>
                      <a:pt x="425" y="314"/>
                    </a:cubicBezTo>
                    <a:cubicBezTo>
                      <a:pt x="504" y="218"/>
                      <a:pt x="562" y="90"/>
                      <a:pt x="477" y="32"/>
                    </a:cubicBezTo>
                    <a:cubicBezTo>
                      <a:pt x="442" y="9"/>
                      <a:pt x="387" y="0"/>
                      <a:pt x="334"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9" name="Google Shape;309;p32"/>
              <p:cNvSpPr/>
              <p:nvPr/>
            </p:nvSpPr>
            <p:spPr>
              <a:xfrm rot="-1454963">
                <a:off x="-701934" y="4874310"/>
                <a:ext cx="2031230" cy="1233682"/>
              </a:xfrm>
              <a:custGeom>
                <a:rect b="b" l="l" r="r" t="t"/>
                <a:pathLst>
                  <a:path extrusionOk="0" h="383" w="630">
                    <a:moveTo>
                      <a:pt x="463" y="0"/>
                    </a:moveTo>
                    <a:cubicBezTo>
                      <a:pt x="452" y="14"/>
                      <a:pt x="439" y="27"/>
                      <a:pt x="427" y="40"/>
                    </a:cubicBezTo>
                    <a:cubicBezTo>
                      <a:pt x="376" y="92"/>
                      <a:pt x="336" y="109"/>
                      <a:pt x="300" y="109"/>
                    </a:cubicBezTo>
                    <a:cubicBezTo>
                      <a:pt x="273" y="109"/>
                      <a:pt x="248" y="99"/>
                      <a:pt x="222" y="89"/>
                    </a:cubicBezTo>
                    <a:cubicBezTo>
                      <a:pt x="190" y="77"/>
                      <a:pt x="152" y="62"/>
                      <a:pt x="121" y="40"/>
                    </a:cubicBezTo>
                    <a:cubicBezTo>
                      <a:pt x="108" y="43"/>
                      <a:pt x="93" y="45"/>
                      <a:pt x="84" y="49"/>
                    </a:cubicBezTo>
                    <a:cubicBezTo>
                      <a:pt x="9" y="79"/>
                      <a:pt x="0" y="147"/>
                      <a:pt x="84" y="147"/>
                    </a:cubicBezTo>
                    <a:cubicBezTo>
                      <a:pt x="85" y="147"/>
                      <a:pt x="87" y="147"/>
                      <a:pt x="88" y="147"/>
                    </a:cubicBezTo>
                    <a:cubicBezTo>
                      <a:pt x="102" y="147"/>
                      <a:pt x="143" y="132"/>
                      <a:pt x="165" y="132"/>
                    </a:cubicBezTo>
                    <a:cubicBezTo>
                      <a:pt x="173" y="132"/>
                      <a:pt x="178" y="134"/>
                      <a:pt x="178" y="139"/>
                    </a:cubicBezTo>
                    <a:cubicBezTo>
                      <a:pt x="179" y="150"/>
                      <a:pt x="165" y="155"/>
                      <a:pt x="160" y="161"/>
                    </a:cubicBezTo>
                    <a:cubicBezTo>
                      <a:pt x="106" y="232"/>
                      <a:pt x="93" y="307"/>
                      <a:pt x="129" y="307"/>
                    </a:cubicBezTo>
                    <a:cubicBezTo>
                      <a:pt x="133" y="307"/>
                      <a:pt x="137" y="306"/>
                      <a:pt x="142" y="304"/>
                    </a:cubicBezTo>
                    <a:cubicBezTo>
                      <a:pt x="181" y="291"/>
                      <a:pt x="209" y="238"/>
                      <a:pt x="252" y="235"/>
                    </a:cubicBezTo>
                    <a:cubicBezTo>
                      <a:pt x="253" y="235"/>
                      <a:pt x="254" y="235"/>
                      <a:pt x="254" y="235"/>
                    </a:cubicBezTo>
                    <a:cubicBezTo>
                      <a:pt x="301" y="235"/>
                      <a:pt x="325" y="340"/>
                      <a:pt x="354" y="372"/>
                    </a:cubicBezTo>
                    <a:cubicBezTo>
                      <a:pt x="362" y="380"/>
                      <a:pt x="369" y="383"/>
                      <a:pt x="374" y="383"/>
                    </a:cubicBezTo>
                    <a:cubicBezTo>
                      <a:pt x="392" y="383"/>
                      <a:pt x="400" y="351"/>
                      <a:pt x="402" y="331"/>
                    </a:cubicBezTo>
                    <a:cubicBezTo>
                      <a:pt x="405" y="311"/>
                      <a:pt x="397" y="288"/>
                      <a:pt x="399" y="271"/>
                    </a:cubicBezTo>
                    <a:cubicBezTo>
                      <a:pt x="401" y="255"/>
                      <a:pt x="407" y="249"/>
                      <a:pt x="416" y="249"/>
                    </a:cubicBezTo>
                    <a:cubicBezTo>
                      <a:pt x="431" y="249"/>
                      <a:pt x="453" y="269"/>
                      <a:pt x="470" y="276"/>
                    </a:cubicBezTo>
                    <a:cubicBezTo>
                      <a:pt x="484" y="281"/>
                      <a:pt x="515" y="294"/>
                      <a:pt x="540" y="294"/>
                    </a:cubicBezTo>
                    <a:cubicBezTo>
                      <a:pt x="554" y="294"/>
                      <a:pt x="565" y="290"/>
                      <a:pt x="570" y="278"/>
                    </a:cubicBezTo>
                    <a:cubicBezTo>
                      <a:pt x="588" y="237"/>
                      <a:pt x="488" y="187"/>
                      <a:pt x="487" y="151"/>
                    </a:cubicBezTo>
                    <a:cubicBezTo>
                      <a:pt x="534" y="146"/>
                      <a:pt x="583" y="146"/>
                      <a:pt x="610" y="96"/>
                    </a:cubicBezTo>
                    <a:cubicBezTo>
                      <a:pt x="630" y="60"/>
                      <a:pt x="568" y="39"/>
                      <a:pt x="527" y="37"/>
                    </a:cubicBezTo>
                    <a:cubicBezTo>
                      <a:pt x="525" y="37"/>
                      <a:pt x="524" y="37"/>
                      <a:pt x="522" y="37"/>
                    </a:cubicBezTo>
                    <a:cubicBezTo>
                      <a:pt x="519" y="37"/>
                      <a:pt x="515" y="37"/>
                      <a:pt x="512" y="37"/>
                    </a:cubicBezTo>
                    <a:cubicBezTo>
                      <a:pt x="508" y="38"/>
                      <a:pt x="504" y="38"/>
                      <a:pt x="501" y="38"/>
                    </a:cubicBezTo>
                    <a:cubicBezTo>
                      <a:pt x="488" y="38"/>
                      <a:pt x="476" y="36"/>
                      <a:pt x="468" y="25"/>
                    </a:cubicBezTo>
                    <a:cubicBezTo>
                      <a:pt x="462" y="19"/>
                      <a:pt x="461" y="10"/>
                      <a:pt x="463"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0" name="Google Shape;310;p32"/>
              <p:cNvSpPr/>
              <p:nvPr/>
            </p:nvSpPr>
            <p:spPr>
              <a:xfrm rot="-1454963">
                <a:off x="-877254" y="4315255"/>
                <a:ext cx="1657591" cy="998632"/>
              </a:xfrm>
              <a:custGeom>
                <a:rect b="b" l="l" r="r" t="t"/>
                <a:pathLst>
                  <a:path extrusionOk="0" h="310" w="514">
                    <a:moveTo>
                      <a:pt x="236" y="0"/>
                    </a:moveTo>
                    <a:cubicBezTo>
                      <a:pt x="219" y="0"/>
                      <a:pt x="204" y="15"/>
                      <a:pt x="198" y="51"/>
                    </a:cubicBezTo>
                    <a:cubicBezTo>
                      <a:pt x="195" y="68"/>
                      <a:pt x="207" y="155"/>
                      <a:pt x="185" y="155"/>
                    </a:cubicBezTo>
                    <a:cubicBezTo>
                      <a:pt x="184" y="155"/>
                      <a:pt x="183" y="155"/>
                      <a:pt x="182" y="154"/>
                    </a:cubicBezTo>
                    <a:cubicBezTo>
                      <a:pt x="177" y="152"/>
                      <a:pt x="171" y="130"/>
                      <a:pt x="168" y="125"/>
                    </a:cubicBezTo>
                    <a:cubicBezTo>
                      <a:pt x="144" y="85"/>
                      <a:pt x="98" y="55"/>
                      <a:pt x="64" y="55"/>
                    </a:cubicBezTo>
                    <a:cubicBezTo>
                      <a:pt x="55" y="55"/>
                      <a:pt x="48" y="57"/>
                      <a:pt x="41" y="61"/>
                    </a:cubicBezTo>
                    <a:cubicBezTo>
                      <a:pt x="0" y="84"/>
                      <a:pt x="33" y="167"/>
                      <a:pt x="72" y="196"/>
                    </a:cubicBezTo>
                    <a:cubicBezTo>
                      <a:pt x="81" y="204"/>
                      <a:pt x="100" y="205"/>
                      <a:pt x="106" y="218"/>
                    </a:cubicBezTo>
                    <a:cubicBezTo>
                      <a:pt x="111" y="232"/>
                      <a:pt x="96" y="237"/>
                      <a:pt x="79" y="241"/>
                    </a:cubicBezTo>
                    <a:cubicBezTo>
                      <a:pt x="110" y="263"/>
                      <a:pt x="148" y="278"/>
                      <a:pt x="180" y="290"/>
                    </a:cubicBezTo>
                    <a:cubicBezTo>
                      <a:pt x="206" y="300"/>
                      <a:pt x="231" y="310"/>
                      <a:pt x="258" y="310"/>
                    </a:cubicBezTo>
                    <a:cubicBezTo>
                      <a:pt x="294" y="310"/>
                      <a:pt x="334" y="293"/>
                      <a:pt x="385" y="241"/>
                    </a:cubicBezTo>
                    <a:cubicBezTo>
                      <a:pt x="397" y="228"/>
                      <a:pt x="410" y="215"/>
                      <a:pt x="421" y="201"/>
                    </a:cubicBezTo>
                    <a:cubicBezTo>
                      <a:pt x="430" y="147"/>
                      <a:pt x="514" y="52"/>
                      <a:pt x="445" y="24"/>
                    </a:cubicBezTo>
                    <a:cubicBezTo>
                      <a:pt x="440" y="22"/>
                      <a:pt x="435" y="21"/>
                      <a:pt x="430" y="21"/>
                    </a:cubicBezTo>
                    <a:cubicBezTo>
                      <a:pt x="402" y="21"/>
                      <a:pt x="380" y="53"/>
                      <a:pt x="362" y="86"/>
                    </a:cubicBezTo>
                    <a:cubicBezTo>
                      <a:pt x="343" y="119"/>
                      <a:pt x="328" y="152"/>
                      <a:pt x="315" y="152"/>
                    </a:cubicBezTo>
                    <a:cubicBezTo>
                      <a:pt x="313" y="152"/>
                      <a:pt x="312" y="152"/>
                      <a:pt x="311" y="151"/>
                    </a:cubicBezTo>
                    <a:cubicBezTo>
                      <a:pt x="295" y="143"/>
                      <a:pt x="299" y="84"/>
                      <a:pt x="294" y="66"/>
                    </a:cubicBezTo>
                    <a:cubicBezTo>
                      <a:pt x="283" y="27"/>
                      <a:pt x="258" y="0"/>
                      <a:pt x="236"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11" name="Google Shape;311;p32"/>
            <p:cNvGrpSpPr/>
            <p:nvPr/>
          </p:nvGrpSpPr>
          <p:grpSpPr>
            <a:xfrm>
              <a:off x="719996" y="-298529"/>
              <a:ext cx="920794" cy="869550"/>
              <a:chOff x="719996" y="-298529"/>
              <a:chExt cx="920794" cy="869550"/>
            </a:xfrm>
          </p:grpSpPr>
          <p:sp>
            <p:nvSpPr>
              <p:cNvPr id="312" name="Google Shape;312;p32"/>
              <p:cNvSpPr/>
              <p:nvPr/>
            </p:nvSpPr>
            <p:spPr>
              <a:xfrm>
                <a:off x="755855" y="-206324"/>
                <a:ext cx="884935" cy="777345"/>
              </a:xfrm>
              <a:custGeom>
                <a:rect b="b" l="l" r="r" t="t"/>
                <a:pathLst>
                  <a:path extrusionOk="0" h="256" w="291">
                    <a:moveTo>
                      <a:pt x="205" y="0"/>
                    </a:moveTo>
                    <a:cubicBezTo>
                      <a:pt x="147" y="32"/>
                      <a:pt x="73" y="55"/>
                      <a:pt x="0" y="71"/>
                    </a:cubicBezTo>
                    <a:cubicBezTo>
                      <a:pt x="6" y="114"/>
                      <a:pt x="15" y="156"/>
                      <a:pt x="29" y="197"/>
                    </a:cubicBezTo>
                    <a:cubicBezTo>
                      <a:pt x="41" y="232"/>
                      <a:pt x="53" y="256"/>
                      <a:pt x="74" y="256"/>
                    </a:cubicBezTo>
                    <a:cubicBezTo>
                      <a:pt x="101" y="256"/>
                      <a:pt x="145" y="217"/>
                      <a:pt x="229" y="114"/>
                    </a:cubicBezTo>
                    <a:cubicBezTo>
                      <a:pt x="246" y="94"/>
                      <a:pt x="291" y="53"/>
                      <a:pt x="269" y="29"/>
                    </a:cubicBezTo>
                    <a:cubicBezTo>
                      <a:pt x="260" y="19"/>
                      <a:pt x="236" y="9"/>
                      <a:pt x="205"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3" name="Google Shape;313;p32"/>
              <p:cNvSpPr/>
              <p:nvPr/>
            </p:nvSpPr>
            <p:spPr>
              <a:xfrm>
                <a:off x="719996" y="-298529"/>
                <a:ext cx="658258" cy="307352"/>
              </a:xfrm>
              <a:custGeom>
                <a:rect b="b" l="l" r="r" t="t"/>
                <a:pathLst>
                  <a:path extrusionOk="0" h="101" w="217">
                    <a:moveTo>
                      <a:pt x="42" y="0"/>
                    </a:moveTo>
                    <a:cubicBezTo>
                      <a:pt x="7" y="0"/>
                      <a:pt x="0" y="15"/>
                      <a:pt x="4" y="47"/>
                    </a:cubicBezTo>
                    <a:cubicBezTo>
                      <a:pt x="7" y="65"/>
                      <a:pt x="9" y="83"/>
                      <a:pt x="12" y="101"/>
                    </a:cubicBezTo>
                    <a:cubicBezTo>
                      <a:pt x="85" y="85"/>
                      <a:pt x="159" y="62"/>
                      <a:pt x="217" y="30"/>
                    </a:cubicBezTo>
                    <a:cubicBezTo>
                      <a:pt x="161" y="13"/>
                      <a:pt x="83" y="1"/>
                      <a:pt x="44" y="0"/>
                    </a:cubicBezTo>
                    <a:cubicBezTo>
                      <a:pt x="43" y="0"/>
                      <a:pt x="43" y="0"/>
                      <a:pt x="42"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314" name="Shape 314"/>
        <p:cNvGrpSpPr/>
        <p:nvPr/>
      </p:nvGrpSpPr>
      <p:grpSpPr>
        <a:xfrm>
          <a:off x="0" y="0"/>
          <a:ext cx="0" cy="0"/>
          <a:chOff x="0" y="0"/>
          <a:chExt cx="0" cy="0"/>
        </a:xfrm>
      </p:grpSpPr>
      <p:sp>
        <p:nvSpPr>
          <p:cNvPr id="315" name="Google Shape;315;p3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3300"/>
              <a:buNone/>
              <a:defRPr/>
            </a:lvl1pPr>
            <a:lvl2pPr lvl="1">
              <a:spcBef>
                <a:spcPts val="0"/>
              </a:spcBef>
              <a:spcAft>
                <a:spcPts val="0"/>
              </a:spcAft>
              <a:buSzPts val="3300"/>
              <a:buNone/>
              <a:defRPr/>
            </a:lvl2pPr>
            <a:lvl3pPr lvl="2">
              <a:spcBef>
                <a:spcPts val="0"/>
              </a:spcBef>
              <a:spcAft>
                <a:spcPts val="0"/>
              </a:spcAft>
              <a:buSzPts val="3300"/>
              <a:buNone/>
              <a:defRPr/>
            </a:lvl3pPr>
            <a:lvl4pPr lvl="3">
              <a:spcBef>
                <a:spcPts val="0"/>
              </a:spcBef>
              <a:spcAft>
                <a:spcPts val="0"/>
              </a:spcAft>
              <a:buSzPts val="3300"/>
              <a:buNone/>
              <a:defRPr/>
            </a:lvl4pPr>
            <a:lvl5pPr lvl="4">
              <a:spcBef>
                <a:spcPts val="0"/>
              </a:spcBef>
              <a:spcAft>
                <a:spcPts val="0"/>
              </a:spcAft>
              <a:buSzPts val="3300"/>
              <a:buNone/>
              <a:defRPr/>
            </a:lvl5pPr>
            <a:lvl6pPr lvl="5">
              <a:spcBef>
                <a:spcPts val="0"/>
              </a:spcBef>
              <a:spcAft>
                <a:spcPts val="0"/>
              </a:spcAft>
              <a:buSzPts val="3300"/>
              <a:buNone/>
              <a:defRPr/>
            </a:lvl6pPr>
            <a:lvl7pPr lvl="6">
              <a:spcBef>
                <a:spcPts val="0"/>
              </a:spcBef>
              <a:spcAft>
                <a:spcPts val="0"/>
              </a:spcAft>
              <a:buSzPts val="3300"/>
              <a:buNone/>
              <a:defRPr/>
            </a:lvl7pPr>
            <a:lvl8pPr lvl="7">
              <a:spcBef>
                <a:spcPts val="0"/>
              </a:spcBef>
              <a:spcAft>
                <a:spcPts val="0"/>
              </a:spcAft>
              <a:buSzPts val="3300"/>
              <a:buNone/>
              <a:defRPr/>
            </a:lvl8pPr>
            <a:lvl9pPr lvl="8">
              <a:spcBef>
                <a:spcPts val="0"/>
              </a:spcBef>
              <a:spcAft>
                <a:spcPts val="0"/>
              </a:spcAft>
              <a:buSzPts val="3300"/>
              <a:buNone/>
              <a:defRPr/>
            </a:lvl9pPr>
          </a:lstStyle>
          <a:p/>
        </p:txBody>
      </p:sp>
      <p:sp>
        <p:nvSpPr>
          <p:cNvPr id="316" name="Google Shape;316;p33"/>
          <p:cNvSpPr txBox="1"/>
          <p:nvPr>
            <p:ph idx="1" type="subTitle"/>
          </p:nvPr>
        </p:nvSpPr>
        <p:spPr>
          <a:xfrm>
            <a:off x="1117237" y="1320050"/>
            <a:ext cx="3158400" cy="8166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17" name="Google Shape;317;p33"/>
          <p:cNvSpPr txBox="1"/>
          <p:nvPr>
            <p:ph idx="2" type="subTitle"/>
          </p:nvPr>
        </p:nvSpPr>
        <p:spPr>
          <a:xfrm>
            <a:off x="4868363" y="3796101"/>
            <a:ext cx="3158400" cy="8124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18" name="Google Shape;318;p33"/>
          <p:cNvSpPr txBox="1"/>
          <p:nvPr>
            <p:ph idx="3" type="subTitle"/>
          </p:nvPr>
        </p:nvSpPr>
        <p:spPr>
          <a:xfrm>
            <a:off x="4868363" y="1320050"/>
            <a:ext cx="3158400" cy="8166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19" name="Google Shape;319;p33"/>
          <p:cNvSpPr txBox="1"/>
          <p:nvPr>
            <p:ph idx="4" type="subTitle"/>
          </p:nvPr>
        </p:nvSpPr>
        <p:spPr>
          <a:xfrm>
            <a:off x="1117237" y="2559126"/>
            <a:ext cx="3158400" cy="8145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20" name="Google Shape;320;p33"/>
          <p:cNvSpPr txBox="1"/>
          <p:nvPr>
            <p:ph idx="5" type="subTitle"/>
          </p:nvPr>
        </p:nvSpPr>
        <p:spPr>
          <a:xfrm>
            <a:off x="1117237" y="3791926"/>
            <a:ext cx="3158400" cy="8124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21" name="Google Shape;321;p33"/>
          <p:cNvSpPr txBox="1"/>
          <p:nvPr>
            <p:ph idx="6" type="subTitle"/>
          </p:nvPr>
        </p:nvSpPr>
        <p:spPr>
          <a:xfrm>
            <a:off x="4868363" y="2559126"/>
            <a:ext cx="3158400" cy="8145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22" name="Google Shape;322;p33"/>
          <p:cNvSpPr txBox="1"/>
          <p:nvPr>
            <p:ph idx="7" type="subTitle"/>
          </p:nvPr>
        </p:nvSpPr>
        <p:spPr>
          <a:xfrm>
            <a:off x="1117237" y="1073800"/>
            <a:ext cx="3158400" cy="3915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323" name="Google Shape;323;p33"/>
          <p:cNvSpPr txBox="1"/>
          <p:nvPr>
            <p:ph idx="8" type="subTitle"/>
          </p:nvPr>
        </p:nvSpPr>
        <p:spPr>
          <a:xfrm>
            <a:off x="4868363" y="3548825"/>
            <a:ext cx="3158400" cy="385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324" name="Google Shape;324;p33"/>
          <p:cNvSpPr txBox="1"/>
          <p:nvPr>
            <p:ph idx="9" type="subTitle"/>
          </p:nvPr>
        </p:nvSpPr>
        <p:spPr>
          <a:xfrm>
            <a:off x="4868363" y="1073800"/>
            <a:ext cx="3158400" cy="3915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325" name="Google Shape;325;p33"/>
          <p:cNvSpPr txBox="1"/>
          <p:nvPr>
            <p:ph idx="13" type="subTitle"/>
          </p:nvPr>
        </p:nvSpPr>
        <p:spPr>
          <a:xfrm>
            <a:off x="1117237" y="2311312"/>
            <a:ext cx="3158400" cy="3915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326" name="Google Shape;326;p33"/>
          <p:cNvSpPr txBox="1"/>
          <p:nvPr>
            <p:ph idx="14" type="subTitle"/>
          </p:nvPr>
        </p:nvSpPr>
        <p:spPr>
          <a:xfrm>
            <a:off x="1117237" y="3542475"/>
            <a:ext cx="3158400" cy="3933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sp>
        <p:nvSpPr>
          <p:cNvPr id="327" name="Google Shape;327;p33"/>
          <p:cNvSpPr txBox="1"/>
          <p:nvPr>
            <p:ph idx="15" type="subTitle"/>
          </p:nvPr>
        </p:nvSpPr>
        <p:spPr>
          <a:xfrm>
            <a:off x="4868513" y="2311312"/>
            <a:ext cx="3158100" cy="3915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Cormorant Garamond"/>
              <a:buNone/>
              <a:defRPr sz="2000">
                <a:solidFill>
                  <a:schemeClr val="dk1"/>
                </a:solidFill>
                <a:latin typeface="Cormorant Garamond SemiBold"/>
                <a:ea typeface="Cormorant Garamond SemiBold"/>
                <a:cs typeface="Cormorant Garamond SemiBold"/>
                <a:sym typeface="Cormorant Garamond SemiBold"/>
              </a:defRPr>
            </a:lvl1pPr>
            <a:lvl2pPr lvl="1"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2pPr>
            <a:lvl3pPr lvl="2"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3pPr>
            <a:lvl4pPr lvl="3"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4pPr>
            <a:lvl5pPr lvl="4"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5pPr>
            <a:lvl6pPr lvl="5"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6pPr>
            <a:lvl7pPr lvl="6"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7pPr>
            <a:lvl8pPr lvl="7"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8pPr>
            <a:lvl9pPr lvl="8" algn="ctr">
              <a:lnSpc>
                <a:spcPct val="100000"/>
              </a:lnSpc>
              <a:spcBef>
                <a:spcPts val="0"/>
              </a:spcBef>
              <a:spcAft>
                <a:spcPts val="0"/>
              </a:spcAft>
              <a:buClr>
                <a:schemeClr val="dk1"/>
              </a:buClr>
              <a:buSzPts val="2400"/>
              <a:buFont typeface="Cormorant Garamond"/>
              <a:buNone/>
              <a:defRPr sz="2400">
                <a:solidFill>
                  <a:schemeClr val="dk1"/>
                </a:solidFill>
                <a:latin typeface="Cormorant Garamond"/>
                <a:ea typeface="Cormorant Garamond"/>
                <a:cs typeface="Cormorant Garamond"/>
                <a:sym typeface="Cormorant Garamond"/>
              </a:defRPr>
            </a:lvl9pPr>
          </a:lstStyle>
          <a:p/>
        </p:txBody>
      </p:sp>
      <p:grpSp>
        <p:nvGrpSpPr>
          <p:cNvPr id="328" name="Google Shape;328;p33"/>
          <p:cNvGrpSpPr/>
          <p:nvPr/>
        </p:nvGrpSpPr>
        <p:grpSpPr>
          <a:xfrm>
            <a:off x="-1551556" y="-708656"/>
            <a:ext cx="12484475" cy="6310454"/>
            <a:chOff x="-1551556" y="-708656"/>
            <a:chExt cx="12484475" cy="6310454"/>
          </a:xfrm>
        </p:grpSpPr>
        <p:grpSp>
          <p:nvGrpSpPr>
            <p:cNvPr id="329" name="Google Shape;329;p33"/>
            <p:cNvGrpSpPr/>
            <p:nvPr/>
          </p:nvGrpSpPr>
          <p:grpSpPr>
            <a:xfrm>
              <a:off x="-1551556" y="-708656"/>
              <a:ext cx="2491833" cy="2782747"/>
              <a:chOff x="-1551556" y="-708656"/>
              <a:chExt cx="2491833" cy="2782747"/>
            </a:xfrm>
          </p:grpSpPr>
          <p:sp>
            <p:nvSpPr>
              <p:cNvPr id="330" name="Google Shape;330;p33"/>
              <p:cNvSpPr/>
              <p:nvPr/>
            </p:nvSpPr>
            <p:spPr>
              <a:xfrm rot="-3155840">
                <a:off x="-88387" y="-568647"/>
                <a:ext cx="816197" cy="938287"/>
              </a:xfrm>
              <a:custGeom>
                <a:rect b="b" l="l" r="r" t="t"/>
                <a:pathLst>
                  <a:path extrusionOk="0" h="298" w="259">
                    <a:moveTo>
                      <a:pt x="95" y="0"/>
                    </a:moveTo>
                    <a:cubicBezTo>
                      <a:pt x="62" y="0"/>
                      <a:pt x="27" y="13"/>
                      <a:pt x="0" y="38"/>
                    </a:cubicBezTo>
                    <a:cubicBezTo>
                      <a:pt x="38" y="117"/>
                      <a:pt x="53" y="213"/>
                      <a:pt x="53" y="292"/>
                    </a:cubicBezTo>
                    <a:cubicBezTo>
                      <a:pt x="55" y="292"/>
                      <a:pt x="57" y="293"/>
                      <a:pt x="59" y="293"/>
                    </a:cubicBezTo>
                    <a:cubicBezTo>
                      <a:pt x="74" y="297"/>
                      <a:pt x="88" y="298"/>
                      <a:pt x="101" y="298"/>
                    </a:cubicBezTo>
                    <a:cubicBezTo>
                      <a:pt x="230" y="298"/>
                      <a:pt x="259" y="146"/>
                      <a:pt x="173" y="35"/>
                    </a:cubicBezTo>
                    <a:cubicBezTo>
                      <a:pt x="154" y="11"/>
                      <a:pt x="126" y="0"/>
                      <a:pt x="95"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1" name="Google Shape;331;p33"/>
              <p:cNvSpPr/>
              <p:nvPr/>
            </p:nvSpPr>
            <p:spPr>
              <a:xfrm rot="-3155842">
                <a:off x="-1188265" y="-60033"/>
                <a:ext cx="1761129" cy="1784999"/>
              </a:xfrm>
              <a:custGeom>
                <a:rect b="b" l="l" r="r" t="t"/>
                <a:pathLst>
                  <a:path extrusionOk="0" h="567" w="559">
                    <a:moveTo>
                      <a:pt x="283" y="0"/>
                    </a:moveTo>
                    <a:cubicBezTo>
                      <a:pt x="270" y="0"/>
                      <a:pt x="256" y="1"/>
                      <a:pt x="242" y="3"/>
                    </a:cubicBezTo>
                    <a:cubicBezTo>
                      <a:pt x="177" y="11"/>
                      <a:pt x="112" y="39"/>
                      <a:pt x="69" y="79"/>
                    </a:cubicBezTo>
                    <a:cubicBezTo>
                      <a:pt x="0" y="141"/>
                      <a:pt x="15" y="238"/>
                      <a:pt x="16" y="319"/>
                    </a:cubicBezTo>
                    <a:cubicBezTo>
                      <a:pt x="17" y="367"/>
                      <a:pt x="18" y="499"/>
                      <a:pt x="45" y="539"/>
                    </a:cubicBezTo>
                    <a:cubicBezTo>
                      <a:pt x="56" y="555"/>
                      <a:pt x="75" y="567"/>
                      <a:pt x="94" y="567"/>
                    </a:cubicBezTo>
                    <a:cubicBezTo>
                      <a:pt x="111" y="567"/>
                      <a:pt x="128" y="558"/>
                      <a:pt x="140" y="534"/>
                    </a:cubicBezTo>
                    <a:cubicBezTo>
                      <a:pt x="170" y="473"/>
                      <a:pt x="145" y="396"/>
                      <a:pt x="173" y="353"/>
                    </a:cubicBezTo>
                    <a:cubicBezTo>
                      <a:pt x="183" y="338"/>
                      <a:pt x="197" y="330"/>
                      <a:pt x="212" y="330"/>
                    </a:cubicBezTo>
                    <a:cubicBezTo>
                      <a:pt x="231" y="330"/>
                      <a:pt x="248" y="344"/>
                      <a:pt x="253" y="373"/>
                    </a:cubicBezTo>
                    <a:cubicBezTo>
                      <a:pt x="260" y="425"/>
                      <a:pt x="230" y="567"/>
                      <a:pt x="316" y="567"/>
                    </a:cubicBezTo>
                    <a:cubicBezTo>
                      <a:pt x="319" y="567"/>
                      <a:pt x="322" y="567"/>
                      <a:pt x="325" y="566"/>
                    </a:cubicBezTo>
                    <a:cubicBezTo>
                      <a:pt x="420" y="556"/>
                      <a:pt x="312" y="369"/>
                      <a:pt x="397" y="348"/>
                    </a:cubicBezTo>
                    <a:cubicBezTo>
                      <a:pt x="400" y="348"/>
                      <a:pt x="402" y="348"/>
                      <a:pt x="405" y="348"/>
                    </a:cubicBezTo>
                    <a:cubicBezTo>
                      <a:pt x="425" y="348"/>
                      <a:pt x="451" y="367"/>
                      <a:pt x="446" y="422"/>
                    </a:cubicBezTo>
                    <a:cubicBezTo>
                      <a:pt x="442" y="473"/>
                      <a:pt x="427" y="546"/>
                      <a:pt x="501" y="557"/>
                    </a:cubicBezTo>
                    <a:cubicBezTo>
                      <a:pt x="504" y="557"/>
                      <a:pt x="507" y="558"/>
                      <a:pt x="510" y="558"/>
                    </a:cubicBezTo>
                    <a:cubicBezTo>
                      <a:pt x="516" y="558"/>
                      <a:pt x="522" y="557"/>
                      <a:pt x="528" y="554"/>
                    </a:cubicBezTo>
                    <a:cubicBezTo>
                      <a:pt x="546" y="543"/>
                      <a:pt x="559" y="482"/>
                      <a:pt x="559" y="405"/>
                    </a:cubicBezTo>
                    <a:cubicBezTo>
                      <a:pt x="504" y="391"/>
                      <a:pt x="473" y="357"/>
                      <a:pt x="461" y="305"/>
                    </a:cubicBezTo>
                    <a:cubicBezTo>
                      <a:pt x="445" y="237"/>
                      <a:pt x="468" y="184"/>
                      <a:pt x="506" y="151"/>
                    </a:cubicBezTo>
                    <a:cubicBezTo>
                      <a:pt x="464" y="65"/>
                      <a:pt x="393" y="0"/>
                      <a:pt x="283"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2" name="Google Shape;332;p33"/>
              <p:cNvSpPr/>
              <p:nvPr/>
            </p:nvSpPr>
            <p:spPr>
              <a:xfrm rot="-3155840">
                <a:off x="-75599" y="-134800"/>
                <a:ext cx="359658" cy="800263"/>
              </a:xfrm>
              <a:custGeom>
                <a:rect b="b" l="l" r="r" t="t"/>
                <a:pathLst>
                  <a:path extrusionOk="0" h="254" w="114">
                    <a:moveTo>
                      <a:pt x="61" y="0"/>
                    </a:moveTo>
                    <a:cubicBezTo>
                      <a:pt x="23" y="33"/>
                      <a:pt x="0" y="86"/>
                      <a:pt x="16" y="154"/>
                    </a:cubicBezTo>
                    <a:cubicBezTo>
                      <a:pt x="28" y="206"/>
                      <a:pt x="59" y="240"/>
                      <a:pt x="114" y="254"/>
                    </a:cubicBezTo>
                    <a:cubicBezTo>
                      <a:pt x="114" y="175"/>
                      <a:pt x="99" y="79"/>
                      <a:pt x="61"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33" name="Google Shape;333;p33"/>
            <p:cNvGrpSpPr/>
            <p:nvPr/>
          </p:nvGrpSpPr>
          <p:grpSpPr>
            <a:xfrm>
              <a:off x="8026767" y="2777149"/>
              <a:ext cx="2906152" cy="2824650"/>
              <a:chOff x="8026767" y="2777149"/>
              <a:chExt cx="2906152" cy="2824650"/>
            </a:xfrm>
          </p:grpSpPr>
          <p:sp>
            <p:nvSpPr>
              <p:cNvPr id="334" name="Google Shape;334;p33"/>
              <p:cNvSpPr/>
              <p:nvPr/>
            </p:nvSpPr>
            <p:spPr>
              <a:xfrm flipH="1" rot="944358">
                <a:off x="8277992" y="4796561"/>
                <a:ext cx="807175" cy="709053"/>
              </a:xfrm>
              <a:custGeom>
                <a:rect b="b" l="l" r="r" t="t"/>
                <a:pathLst>
                  <a:path extrusionOk="0" h="256" w="291">
                    <a:moveTo>
                      <a:pt x="205" y="0"/>
                    </a:moveTo>
                    <a:cubicBezTo>
                      <a:pt x="147" y="32"/>
                      <a:pt x="73" y="55"/>
                      <a:pt x="0" y="71"/>
                    </a:cubicBezTo>
                    <a:cubicBezTo>
                      <a:pt x="6" y="114"/>
                      <a:pt x="15" y="156"/>
                      <a:pt x="29" y="197"/>
                    </a:cubicBezTo>
                    <a:cubicBezTo>
                      <a:pt x="41" y="232"/>
                      <a:pt x="53" y="256"/>
                      <a:pt x="74" y="256"/>
                    </a:cubicBezTo>
                    <a:cubicBezTo>
                      <a:pt x="101" y="256"/>
                      <a:pt x="145" y="217"/>
                      <a:pt x="229" y="114"/>
                    </a:cubicBezTo>
                    <a:cubicBezTo>
                      <a:pt x="246" y="94"/>
                      <a:pt x="291" y="53"/>
                      <a:pt x="269" y="29"/>
                    </a:cubicBezTo>
                    <a:cubicBezTo>
                      <a:pt x="260" y="19"/>
                      <a:pt x="236" y="9"/>
                      <a:pt x="205"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5" name="Google Shape;335;p33"/>
              <p:cNvSpPr/>
              <p:nvPr/>
            </p:nvSpPr>
            <p:spPr>
              <a:xfrm flipH="1" rot="944359">
                <a:off x="8275505" y="3063216"/>
                <a:ext cx="2408675" cy="2166874"/>
              </a:xfrm>
              <a:custGeom>
                <a:rect b="b" l="l" r="r" t="t"/>
                <a:pathLst>
                  <a:path extrusionOk="0" h="782" w="869">
                    <a:moveTo>
                      <a:pt x="549" y="0"/>
                    </a:moveTo>
                    <a:cubicBezTo>
                      <a:pt x="424" y="0"/>
                      <a:pt x="273" y="33"/>
                      <a:pt x="163" y="72"/>
                    </a:cubicBezTo>
                    <a:cubicBezTo>
                      <a:pt x="64" y="107"/>
                      <a:pt x="0" y="157"/>
                      <a:pt x="23" y="258"/>
                    </a:cubicBezTo>
                    <a:cubicBezTo>
                      <a:pt x="95" y="576"/>
                      <a:pt x="559" y="405"/>
                      <a:pt x="618" y="499"/>
                    </a:cubicBezTo>
                    <a:cubicBezTo>
                      <a:pt x="635" y="527"/>
                      <a:pt x="612" y="565"/>
                      <a:pt x="582" y="576"/>
                    </a:cubicBezTo>
                    <a:cubicBezTo>
                      <a:pt x="570" y="581"/>
                      <a:pt x="556" y="583"/>
                      <a:pt x="543" y="583"/>
                    </a:cubicBezTo>
                    <a:cubicBezTo>
                      <a:pt x="524" y="583"/>
                      <a:pt x="505" y="580"/>
                      <a:pt x="487" y="577"/>
                    </a:cubicBezTo>
                    <a:cubicBezTo>
                      <a:pt x="450" y="571"/>
                      <a:pt x="323" y="556"/>
                      <a:pt x="235" y="556"/>
                    </a:cubicBezTo>
                    <a:cubicBezTo>
                      <a:pt x="198" y="556"/>
                      <a:pt x="168" y="559"/>
                      <a:pt x="154" y="566"/>
                    </a:cubicBezTo>
                    <a:cubicBezTo>
                      <a:pt x="77" y="605"/>
                      <a:pt x="87" y="748"/>
                      <a:pt x="233" y="778"/>
                    </a:cubicBezTo>
                    <a:cubicBezTo>
                      <a:pt x="247" y="780"/>
                      <a:pt x="265" y="782"/>
                      <a:pt x="287" y="782"/>
                    </a:cubicBezTo>
                    <a:cubicBezTo>
                      <a:pt x="336" y="782"/>
                      <a:pt x="401" y="775"/>
                      <a:pt x="468" y="761"/>
                    </a:cubicBezTo>
                    <a:cubicBezTo>
                      <a:pt x="465" y="743"/>
                      <a:pt x="463" y="725"/>
                      <a:pt x="460" y="707"/>
                    </a:cubicBezTo>
                    <a:cubicBezTo>
                      <a:pt x="456" y="675"/>
                      <a:pt x="463" y="660"/>
                      <a:pt x="498" y="660"/>
                    </a:cubicBezTo>
                    <a:cubicBezTo>
                      <a:pt x="499" y="660"/>
                      <a:pt x="499" y="660"/>
                      <a:pt x="500" y="660"/>
                    </a:cubicBezTo>
                    <a:cubicBezTo>
                      <a:pt x="539" y="661"/>
                      <a:pt x="617" y="673"/>
                      <a:pt x="673" y="690"/>
                    </a:cubicBezTo>
                    <a:cubicBezTo>
                      <a:pt x="685" y="683"/>
                      <a:pt x="696" y="677"/>
                      <a:pt x="706" y="670"/>
                    </a:cubicBezTo>
                    <a:cubicBezTo>
                      <a:pt x="869" y="556"/>
                      <a:pt x="772" y="375"/>
                      <a:pt x="566" y="328"/>
                    </a:cubicBezTo>
                    <a:cubicBezTo>
                      <a:pt x="348" y="278"/>
                      <a:pt x="207" y="336"/>
                      <a:pt x="199" y="264"/>
                    </a:cubicBezTo>
                    <a:cubicBezTo>
                      <a:pt x="192" y="205"/>
                      <a:pt x="282" y="188"/>
                      <a:pt x="386" y="188"/>
                    </a:cubicBezTo>
                    <a:cubicBezTo>
                      <a:pt x="480" y="188"/>
                      <a:pt x="586" y="202"/>
                      <a:pt x="642" y="213"/>
                    </a:cubicBezTo>
                    <a:cubicBezTo>
                      <a:pt x="660" y="217"/>
                      <a:pt x="677" y="219"/>
                      <a:pt x="691" y="219"/>
                    </a:cubicBezTo>
                    <a:cubicBezTo>
                      <a:pt x="735" y="219"/>
                      <a:pt x="760" y="200"/>
                      <a:pt x="759" y="143"/>
                    </a:cubicBezTo>
                    <a:cubicBezTo>
                      <a:pt x="758" y="66"/>
                      <a:pt x="724" y="15"/>
                      <a:pt x="613" y="3"/>
                    </a:cubicBezTo>
                    <a:cubicBezTo>
                      <a:pt x="593" y="1"/>
                      <a:pt x="571" y="0"/>
                      <a:pt x="549"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6" name="Google Shape;336;p33"/>
              <p:cNvSpPr/>
              <p:nvPr/>
            </p:nvSpPr>
            <p:spPr>
              <a:xfrm flipH="1" rot="944358">
                <a:off x="8593316" y="4760562"/>
                <a:ext cx="600416" cy="280350"/>
              </a:xfrm>
              <a:custGeom>
                <a:rect b="b" l="l" r="r" t="t"/>
                <a:pathLst>
                  <a:path extrusionOk="0" h="101" w="217">
                    <a:moveTo>
                      <a:pt x="42" y="0"/>
                    </a:moveTo>
                    <a:cubicBezTo>
                      <a:pt x="7" y="0"/>
                      <a:pt x="0" y="15"/>
                      <a:pt x="4" y="47"/>
                    </a:cubicBezTo>
                    <a:cubicBezTo>
                      <a:pt x="7" y="65"/>
                      <a:pt x="9" y="83"/>
                      <a:pt x="12" y="101"/>
                    </a:cubicBezTo>
                    <a:cubicBezTo>
                      <a:pt x="85" y="85"/>
                      <a:pt x="159" y="62"/>
                      <a:pt x="217" y="30"/>
                    </a:cubicBezTo>
                    <a:cubicBezTo>
                      <a:pt x="161" y="13"/>
                      <a:pt x="83" y="1"/>
                      <a:pt x="44" y="0"/>
                    </a:cubicBezTo>
                    <a:cubicBezTo>
                      <a:pt x="43" y="0"/>
                      <a:pt x="43" y="0"/>
                      <a:pt x="42"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337" name="Shape 337"/>
        <p:cNvGrpSpPr/>
        <p:nvPr/>
      </p:nvGrpSpPr>
      <p:grpSpPr>
        <a:xfrm>
          <a:off x="0" y="0"/>
          <a:ext cx="0" cy="0"/>
          <a:chOff x="0" y="0"/>
          <a:chExt cx="0" cy="0"/>
        </a:xfrm>
      </p:grpSpPr>
      <p:sp>
        <p:nvSpPr>
          <p:cNvPr id="338" name="Google Shape;338;p34"/>
          <p:cNvSpPr txBox="1"/>
          <p:nvPr>
            <p:ph type="ctrTitle"/>
          </p:nvPr>
        </p:nvSpPr>
        <p:spPr>
          <a:xfrm>
            <a:off x="2951050" y="691296"/>
            <a:ext cx="3241800" cy="797700"/>
          </a:xfrm>
          <a:prstGeom prst="rect">
            <a:avLst/>
          </a:prstGeom>
        </p:spPr>
        <p:txBody>
          <a:bodyPr anchorCtr="0" anchor="t" bIns="91425" lIns="91425" spcFirstLastPara="1" rIns="91425" wrap="square" tIns="91425">
            <a:noAutofit/>
          </a:bodyPr>
          <a:lstStyle>
            <a:lvl1pPr lvl="0" algn="ctr">
              <a:spcBef>
                <a:spcPts val="0"/>
              </a:spcBef>
              <a:spcAft>
                <a:spcPts val="0"/>
              </a:spcAft>
              <a:buSzPts val="5200"/>
              <a:buNone/>
              <a:defRPr sz="5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39" name="Google Shape;339;p34"/>
          <p:cNvSpPr txBox="1"/>
          <p:nvPr>
            <p:ph idx="1" type="subTitle"/>
          </p:nvPr>
        </p:nvSpPr>
        <p:spPr>
          <a:xfrm>
            <a:off x="2951124" y="1597946"/>
            <a:ext cx="3241800" cy="1170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340" name="Google Shape;340;p34"/>
          <p:cNvSpPr txBox="1"/>
          <p:nvPr/>
        </p:nvSpPr>
        <p:spPr>
          <a:xfrm>
            <a:off x="2951150" y="3603871"/>
            <a:ext cx="3241800" cy="6156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300"/>
              </a:spcBef>
              <a:spcAft>
                <a:spcPts val="0"/>
              </a:spcAft>
              <a:buNone/>
            </a:pPr>
            <a:r>
              <a:rPr lang="en" sz="1000">
                <a:solidFill>
                  <a:schemeClr val="dk1"/>
                </a:solidFill>
                <a:latin typeface="Work Sans"/>
                <a:ea typeface="Work Sans"/>
                <a:cs typeface="Work Sans"/>
                <a:sym typeface="Work Sans"/>
              </a:rPr>
              <a:t>CREDITS: This presentation template was created by </a:t>
            </a:r>
            <a:r>
              <a:rPr b="1" lang="en" sz="1000" u="sng">
                <a:solidFill>
                  <a:schemeClr val="hlink"/>
                </a:solidFill>
                <a:latin typeface="Work Sans"/>
                <a:ea typeface="Work Sans"/>
                <a:cs typeface="Work Sans"/>
                <a:sym typeface="Work Sans"/>
                <a:hlinkClick r:id="rId2"/>
              </a:rPr>
              <a:t>Slidesgo</a:t>
            </a:r>
            <a:r>
              <a:rPr lang="en" sz="1000" u="sng">
                <a:solidFill>
                  <a:schemeClr val="dk1"/>
                </a:solidFill>
                <a:latin typeface="Work Sans"/>
                <a:ea typeface="Work Sans"/>
                <a:cs typeface="Work Sans"/>
                <a:sym typeface="Work Sans"/>
              </a:rPr>
              <a:t>,</a:t>
            </a:r>
            <a:r>
              <a:rPr lang="en" sz="1000">
                <a:solidFill>
                  <a:schemeClr val="dk1"/>
                </a:solidFill>
                <a:latin typeface="Work Sans"/>
                <a:ea typeface="Work Sans"/>
                <a:cs typeface="Work Sans"/>
                <a:sym typeface="Work Sans"/>
              </a:rPr>
              <a:t> including icons by </a:t>
            </a:r>
            <a:r>
              <a:rPr b="1" lang="en" sz="1000" u="sng">
                <a:solidFill>
                  <a:schemeClr val="dk1"/>
                </a:solidFill>
                <a:latin typeface="Work Sans"/>
                <a:ea typeface="Work Sans"/>
                <a:cs typeface="Work Sans"/>
                <a:sym typeface="Work Sans"/>
                <a:hlinkClick r:id="rId3">
                  <a:extLst>
                    <a:ext uri="{A12FA001-AC4F-418D-AE19-62706E023703}">
                      <ahyp:hlinkClr val="tx"/>
                    </a:ext>
                  </a:extLst>
                </a:hlinkClick>
              </a:rPr>
              <a:t>Flaticon</a:t>
            </a:r>
            <a:r>
              <a:rPr lang="en" sz="1000" u="sng">
                <a:solidFill>
                  <a:schemeClr val="dk1"/>
                </a:solidFill>
                <a:latin typeface="Work Sans"/>
                <a:ea typeface="Work Sans"/>
                <a:cs typeface="Work Sans"/>
                <a:sym typeface="Work Sans"/>
              </a:rPr>
              <a:t>,</a:t>
            </a:r>
            <a:r>
              <a:rPr lang="en" sz="1000">
                <a:solidFill>
                  <a:schemeClr val="dk1"/>
                </a:solidFill>
                <a:latin typeface="Work Sans"/>
                <a:ea typeface="Work Sans"/>
                <a:cs typeface="Work Sans"/>
                <a:sym typeface="Work Sans"/>
              </a:rPr>
              <a:t> and infographics &amp; images by </a:t>
            </a:r>
            <a:r>
              <a:rPr b="1" lang="en" sz="1000" u="sng">
                <a:solidFill>
                  <a:schemeClr val="dk1"/>
                </a:solidFill>
                <a:latin typeface="Work Sans"/>
                <a:ea typeface="Work Sans"/>
                <a:cs typeface="Work Sans"/>
                <a:sym typeface="Work Sans"/>
                <a:hlinkClick r:id="rId4">
                  <a:extLst>
                    <a:ext uri="{A12FA001-AC4F-418D-AE19-62706E023703}">
                      <ahyp:hlinkClr val="tx"/>
                    </a:ext>
                  </a:extLst>
                </a:hlinkClick>
              </a:rPr>
              <a:t>Freepik</a:t>
            </a:r>
            <a:endParaRPr b="1" sz="1000" u="sng">
              <a:solidFill>
                <a:schemeClr val="dk1"/>
              </a:solidFill>
              <a:latin typeface="Work Sans"/>
              <a:ea typeface="Work Sans"/>
              <a:cs typeface="Work Sans"/>
              <a:sym typeface="Work Sans"/>
            </a:endParaRPr>
          </a:p>
        </p:txBody>
      </p:sp>
      <p:grpSp>
        <p:nvGrpSpPr>
          <p:cNvPr id="341" name="Google Shape;341;p34"/>
          <p:cNvGrpSpPr/>
          <p:nvPr/>
        </p:nvGrpSpPr>
        <p:grpSpPr>
          <a:xfrm>
            <a:off x="-1840132" y="-959792"/>
            <a:ext cx="11471224" cy="7466281"/>
            <a:chOff x="-1840132" y="-959792"/>
            <a:chExt cx="11471224" cy="7466281"/>
          </a:xfrm>
        </p:grpSpPr>
        <p:sp>
          <p:nvSpPr>
            <p:cNvPr id="342" name="Google Shape;342;p34"/>
            <p:cNvSpPr/>
            <p:nvPr/>
          </p:nvSpPr>
          <p:spPr>
            <a:xfrm rot="-5586638">
              <a:off x="6783562" y="3736587"/>
              <a:ext cx="4129215" cy="1343756"/>
            </a:xfrm>
            <a:custGeom>
              <a:rect b="b" l="l" r="r" t="t"/>
              <a:pathLst>
                <a:path extrusionOk="0" h="347" w="1066">
                  <a:moveTo>
                    <a:pt x="606" y="0"/>
                  </a:moveTo>
                  <a:cubicBezTo>
                    <a:pt x="603" y="0"/>
                    <a:pt x="600" y="1"/>
                    <a:pt x="597" y="1"/>
                  </a:cubicBezTo>
                  <a:cubicBezTo>
                    <a:pt x="554" y="12"/>
                    <a:pt x="555" y="74"/>
                    <a:pt x="550" y="100"/>
                  </a:cubicBezTo>
                  <a:cubicBezTo>
                    <a:pt x="544" y="132"/>
                    <a:pt x="521" y="180"/>
                    <a:pt x="491" y="186"/>
                  </a:cubicBezTo>
                  <a:cubicBezTo>
                    <a:pt x="489" y="187"/>
                    <a:pt x="486" y="187"/>
                    <a:pt x="484" y="187"/>
                  </a:cubicBezTo>
                  <a:cubicBezTo>
                    <a:pt x="462" y="187"/>
                    <a:pt x="443" y="167"/>
                    <a:pt x="436" y="146"/>
                  </a:cubicBezTo>
                  <a:cubicBezTo>
                    <a:pt x="428" y="122"/>
                    <a:pt x="431" y="96"/>
                    <a:pt x="428" y="72"/>
                  </a:cubicBezTo>
                  <a:cubicBezTo>
                    <a:pt x="423" y="28"/>
                    <a:pt x="399" y="8"/>
                    <a:pt x="374" y="8"/>
                  </a:cubicBezTo>
                  <a:cubicBezTo>
                    <a:pt x="351" y="8"/>
                    <a:pt x="326" y="26"/>
                    <a:pt x="313" y="58"/>
                  </a:cubicBezTo>
                  <a:cubicBezTo>
                    <a:pt x="301" y="89"/>
                    <a:pt x="302" y="123"/>
                    <a:pt x="292" y="155"/>
                  </a:cubicBezTo>
                  <a:cubicBezTo>
                    <a:pt x="283" y="184"/>
                    <a:pt x="258" y="213"/>
                    <a:pt x="228" y="213"/>
                  </a:cubicBezTo>
                  <a:cubicBezTo>
                    <a:pt x="226" y="213"/>
                    <a:pt x="224" y="213"/>
                    <a:pt x="221" y="213"/>
                  </a:cubicBezTo>
                  <a:cubicBezTo>
                    <a:pt x="158" y="203"/>
                    <a:pt x="169" y="106"/>
                    <a:pt x="162" y="69"/>
                  </a:cubicBezTo>
                  <a:cubicBezTo>
                    <a:pt x="154" y="33"/>
                    <a:pt x="130" y="9"/>
                    <a:pt x="103" y="9"/>
                  </a:cubicBezTo>
                  <a:cubicBezTo>
                    <a:pt x="89" y="9"/>
                    <a:pt x="75" y="15"/>
                    <a:pt x="61" y="27"/>
                  </a:cubicBezTo>
                  <a:cubicBezTo>
                    <a:pt x="0" y="82"/>
                    <a:pt x="14" y="239"/>
                    <a:pt x="60" y="281"/>
                  </a:cubicBezTo>
                  <a:cubicBezTo>
                    <a:pt x="86" y="304"/>
                    <a:pt x="134" y="311"/>
                    <a:pt x="193" y="311"/>
                  </a:cubicBezTo>
                  <a:cubicBezTo>
                    <a:pt x="232" y="311"/>
                    <a:pt x="276" y="308"/>
                    <a:pt x="321" y="305"/>
                  </a:cubicBezTo>
                  <a:cubicBezTo>
                    <a:pt x="367" y="302"/>
                    <a:pt x="414" y="299"/>
                    <a:pt x="459" y="299"/>
                  </a:cubicBezTo>
                  <a:cubicBezTo>
                    <a:pt x="468" y="299"/>
                    <a:pt x="478" y="299"/>
                    <a:pt x="487" y="299"/>
                  </a:cubicBezTo>
                  <a:cubicBezTo>
                    <a:pt x="615" y="303"/>
                    <a:pt x="795" y="347"/>
                    <a:pt x="919" y="347"/>
                  </a:cubicBezTo>
                  <a:cubicBezTo>
                    <a:pt x="994" y="347"/>
                    <a:pt x="1048" y="331"/>
                    <a:pt x="1057" y="280"/>
                  </a:cubicBezTo>
                  <a:cubicBezTo>
                    <a:pt x="1066" y="227"/>
                    <a:pt x="1063" y="163"/>
                    <a:pt x="1061" y="109"/>
                  </a:cubicBezTo>
                  <a:cubicBezTo>
                    <a:pt x="1059" y="38"/>
                    <a:pt x="1029" y="19"/>
                    <a:pt x="1006" y="19"/>
                  </a:cubicBezTo>
                  <a:cubicBezTo>
                    <a:pt x="999" y="19"/>
                    <a:pt x="993" y="21"/>
                    <a:pt x="988" y="23"/>
                  </a:cubicBezTo>
                  <a:cubicBezTo>
                    <a:pt x="942" y="49"/>
                    <a:pt x="961" y="158"/>
                    <a:pt x="914" y="204"/>
                  </a:cubicBezTo>
                  <a:cubicBezTo>
                    <a:pt x="910" y="209"/>
                    <a:pt x="906" y="211"/>
                    <a:pt x="902" y="211"/>
                  </a:cubicBezTo>
                  <a:cubicBezTo>
                    <a:pt x="894" y="211"/>
                    <a:pt x="888" y="205"/>
                    <a:pt x="884" y="195"/>
                  </a:cubicBezTo>
                  <a:cubicBezTo>
                    <a:pt x="870" y="163"/>
                    <a:pt x="877" y="125"/>
                    <a:pt x="873" y="90"/>
                  </a:cubicBezTo>
                  <a:cubicBezTo>
                    <a:pt x="869" y="57"/>
                    <a:pt x="846" y="21"/>
                    <a:pt x="815" y="21"/>
                  </a:cubicBezTo>
                  <a:cubicBezTo>
                    <a:pt x="813" y="21"/>
                    <a:pt x="810" y="22"/>
                    <a:pt x="807" y="22"/>
                  </a:cubicBezTo>
                  <a:cubicBezTo>
                    <a:pt x="754" y="33"/>
                    <a:pt x="765" y="113"/>
                    <a:pt x="740" y="149"/>
                  </a:cubicBezTo>
                  <a:cubicBezTo>
                    <a:pt x="732" y="162"/>
                    <a:pt x="715" y="172"/>
                    <a:pt x="700" y="172"/>
                  </a:cubicBezTo>
                  <a:cubicBezTo>
                    <a:pt x="684" y="172"/>
                    <a:pt x="670" y="162"/>
                    <a:pt x="666" y="136"/>
                  </a:cubicBezTo>
                  <a:cubicBezTo>
                    <a:pt x="662" y="107"/>
                    <a:pt x="667" y="77"/>
                    <a:pt x="659" y="49"/>
                  </a:cubicBezTo>
                  <a:cubicBezTo>
                    <a:pt x="652" y="24"/>
                    <a:pt x="630" y="0"/>
                    <a:pt x="606"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43" name="Google Shape;343;p34"/>
            <p:cNvGrpSpPr/>
            <p:nvPr/>
          </p:nvGrpSpPr>
          <p:grpSpPr>
            <a:xfrm>
              <a:off x="-1840132" y="-959792"/>
              <a:ext cx="3679732" cy="3505643"/>
              <a:chOff x="493496" y="950753"/>
              <a:chExt cx="1872351" cy="1783770"/>
            </a:xfrm>
          </p:grpSpPr>
          <p:sp>
            <p:nvSpPr>
              <p:cNvPr id="344" name="Google Shape;344;p34"/>
              <p:cNvSpPr/>
              <p:nvPr/>
            </p:nvSpPr>
            <p:spPr>
              <a:xfrm>
                <a:off x="1045327" y="1903082"/>
                <a:ext cx="642265" cy="765923"/>
              </a:xfrm>
              <a:custGeom>
                <a:rect b="b" l="l" r="r" t="t"/>
                <a:pathLst>
                  <a:path extrusionOk="0" h="350" w="293">
                    <a:moveTo>
                      <a:pt x="176" y="0"/>
                    </a:moveTo>
                    <a:cubicBezTo>
                      <a:pt x="122" y="0"/>
                      <a:pt x="65" y="40"/>
                      <a:pt x="35" y="80"/>
                    </a:cubicBezTo>
                    <a:cubicBezTo>
                      <a:pt x="4" y="119"/>
                      <a:pt x="0" y="159"/>
                      <a:pt x="51" y="159"/>
                    </a:cubicBezTo>
                    <a:cubicBezTo>
                      <a:pt x="52" y="159"/>
                      <a:pt x="53" y="159"/>
                      <a:pt x="54" y="159"/>
                    </a:cubicBezTo>
                    <a:cubicBezTo>
                      <a:pt x="61" y="159"/>
                      <a:pt x="70" y="158"/>
                      <a:pt x="78" y="158"/>
                    </a:cubicBezTo>
                    <a:cubicBezTo>
                      <a:pt x="103" y="158"/>
                      <a:pt x="130" y="165"/>
                      <a:pt x="134" y="218"/>
                    </a:cubicBezTo>
                    <a:cubicBezTo>
                      <a:pt x="137" y="250"/>
                      <a:pt x="89" y="350"/>
                      <a:pt x="140" y="350"/>
                    </a:cubicBezTo>
                    <a:cubicBezTo>
                      <a:pt x="143" y="350"/>
                      <a:pt x="147" y="350"/>
                      <a:pt x="151" y="349"/>
                    </a:cubicBezTo>
                    <a:cubicBezTo>
                      <a:pt x="196" y="340"/>
                      <a:pt x="243" y="330"/>
                      <a:pt x="278" y="299"/>
                    </a:cubicBezTo>
                    <a:cubicBezTo>
                      <a:pt x="284" y="295"/>
                      <a:pt x="289" y="289"/>
                      <a:pt x="293" y="283"/>
                    </a:cubicBezTo>
                    <a:cubicBezTo>
                      <a:pt x="263" y="244"/>
                      <a:pt x="241" y="193"/>
                      <a:pt x="239" y="127"/>
                    </a:cubicBezTo>
                    <a:cubicBezTo>
                      <a:pt x="237" y="91"/>
                      <a:pt x="241" y="54"/>
                      <a:pt x="237" y="19"/>
                    </a:cubicBezTo>
                    <a:cubicBezTo>
                      <a:pt x="222" y="9"/>
                      <a:pt x="206" y="3"/>
                      <a:pt x="188" y="1"/>
                    </a:cubicBezTo>
                    <a:cubicBezTo>
                      <a:pt x="184" y="0"/>
                      <a:pt x="180" y="0"/>
                      <a:pt x="176"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5" name="Google Shape;345;p34"/>
              <p:cNvSpPr/>
              <p:nvPr/>
            </p:nvSpPr>
            <p:spPr>
              <a:xfrm>
                <a:off x="493496" y="950753"/>
                <a:ext cx="1743158" cy="1783770"/>
              </a:xfrm>
              <a:custGeom>
                <a:rect b="b" l="l" r="r" t="t"/>
                <a:pathLst>
                  <a:path extrusionOk="0" h="815" w="796">
                    <a:moveTo>
                      <a:pt x="158" y="0"/>
                    </a:moveTo>
                    <a:cubicBezTo>
                      <a:pt x="148" y="0"/>
                      <a:pt x="137" y="2"/>
                      <a:pt x="125" y="3"/>
                    </a:cubicBezTo>
                    <a:cubicBezTo>
                      <a:pt x="0" y="18"/>
                      <a:pt x="46" y="142"/>
                      <a:pt x="93" y="218"/>
                    </a:cubicBezTo>
                    <a:cubicBezTo>
                      <a:pt x="157" y="324"/>
                      <a:pt x="237" y="340"/>
                      <a:pt x="297" y="340"/>
                    </a:cubicBezTo>
                    <a:cubicBezTo>
                      <a:pt x="311" y="340"/>
                      <a:pt x="324" y="339"/>
                      <a:pt x="336" y="339"/>
                    </a:cubicBezTo>
                    <a:cubicBezTo>
                      <a:pt x="347" y="338"/>
                      <a:pt x="357" y="337"/>
                      <a:pt x="365" y="337"/>
                    </a:cubicBezTo>
                    <a:cubicBezTo>
                      <a:pt x="367" y="337"/>
                      <a:pt x="370" y="337"/>
                      <a:pt x="372" y="337"/>
                    </a:cubicBezTo>
                    <a:cubicBezTo>
                      <a:pt x="419" y="341"/>
                      <a:pt x="462" y="374"/>
                      <a:pt x="480" y="418"/>
                    </a:cubicBezTo>
                    <a:cubicBezTo>
                      <a:pt x="484" y="430"/>
                      <a:pt x="487" y="442"/>
                      <a:pt x="489" y="454"/>
                    </a:cubicBezTo>
                    <a:cubicBezTo>
                      <a:pt x="566" y="504"/>
                      <a:pt x="603" y="644"/>
                      <a:pt x="545" y="718"/>
                    </a:cubicBezTo>
                    <a:cubicBezTo>
                      <a:pt x="597" y="785"/>
                      <a:pt x="673" y="815"/>
                      <a:pt x="724" y="815"/>
                    </a:cubicBezTo>
                    <a:cubicBezTo>
                      <a:pt x="754" y="815"/>
                      <a:pt x="776" y="805"/>
                      <a:pt x="779" y="785"/>
                    </a:cubicBezTo>
                    <a:cubicBezTo>
                      <a:pt x="796" y="694"/>
                      <a:pt x="795" y="687"/>
                      <a:pt x="791" y="681"/>
                    </a:cubicBezTo>
                    <a:cubicBezTo>
                      <a:pt x="780" y="663"/>
                      <a:pt x="698" y="665"/>
                      <a:pt x="658" y="620"/>
                    </a:cubicBezTo>
                    <a:cubicBezTo>
                      <a:pt x="614" y="571"/>
                      <a:pt x="637" y="479"/>
                      <a:pt x="630" y="390"/>
                    </a:cubicBezTo>
                    <a:cubicBezTo>
                      <a:pt x="539" y="377"/>
                      <a:pt x="453" y="296"/>
                      <a:pt x="445" y="198"/>
                    </a:cubicBezTo>
                    <a:cubicBezTo>
                      <a:pt x="429" y="196"/>
                      <a:pt x="412" y="196"/>
                      <a:pt x="397" y="196"/>
                    </a:cubicBezTo>
                    <a:cubicBezTo>
                      <a:pt x="394" y="196"/>
                      <a:pt x="391" y="196"/>
                      <a:pt x="388" y="196"/>
                    </a:cubicBezTo>
                    <a:cubicBezTo>
                      <a:pt x="385" y="196"/>
                      <a:pt x="383" y="196"/>
                      <a:pt x="380" y="196"/>
                    </a:cubicBezTo>
                    <a:cubicBezTo>
                      <a:pt x="352" y="196"/>
                      <a:pt x="326" y="195"/>
                      <a:pt x="304" y="188"/>
                    </a:cubicBezTo>
                    <a:cubicBezTo>
                      <a:pt x="248" y="170"/>
                      <a:pt x="214" y="115"/>
                      <a:pt x="208" y="60"/>
                    </a:cubicBezTo>
                    <a:cubicBezTo>
                      <a:pt x="203" y="11"/>
                      <a:pt x="185" y="0"/>
                      <a:pt x="158"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6" name="Google Shape;346;p34"/>
              <p:cNvSpPr/>
              <p:nvPr/>
            </p:nvSpPr>
            <p:spPr>
              <a:xfrm>
                <a:off x="1564860" y="1944608"/>
                <a:ext cx="249154" cy="577673"/>
              </a:xfrm>
              <a:custGeom>
                <a:rect b="b" l="l" r="r" t="t"/>
                <a:pathLst>
                  <a:path extrusionOk="0" h="264" w="114">
                    <a:moveTo>
                      <a:pt x="0" y="0"/>
                    </a:moveTo>
                    <a:cubicBezTo>
                      <a:pt x="4" y="35"/>
                      <a:pt x="0" y="72"/>
                      <a:pt x="2" y="108"/>
                    </a:cubicBezTo>
                    <a:cubicBezTo>
                      <a:pt x="4" y="174"/>
                      <a:pt x="26" y="225"/>
                      <a:pt x="56" y="264"/>
                    </a:cubicBezTo>
                    <a:cubicBezTo>
                      <a:pt x="114" y="190"/>
                      <a:pt x="77" y="50"/>
                      <a:pt x="0"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7" name="Google Shape;347;p34"/>
              <p:cNvSpPr/>
              <p:nvPr/>
            </p:nvSpPr>
            <p:spPr>
              <a:xfrm>
                <a:off x="1461507" y="950753"/>
                <a:ext cx="904340" cy="858203"/>
              </a:xfrm>
              <a:custGeom>
                <a:rect b="b" l="l" r="r" t="t"/>
                <a:pathLst>
                  <a:path extrusionOk="0" h="392" w="413">
                    <a:moveTo>
                      <a:pt x="207" y="273"/>
                    </a:moveTo>
                    <a:cubicBezTo>
                      <a:pt x="180" y="273"/>
                      <a:pt x="153" y="264"/>
                      <a:pt x="139" y="247"/>
                    </a:cubicBezTo>
                    <a:cubicBezTo>
                      <a:pt x="124" y="227"/>
                      <a:pt x="127" y="199"/>
                      <a:pt x="132" y="175"/>
                    </a:cubicBezTo>
                    <a:cubicBezTo>
                      <a:pt x="139" y="141"/>
                      <a:pt x="179" y="119"/>
                      <a:pt x="216" y="119"/>
                    </a:cubicBezTo>
                    <a:cubicBezTo>
                      <a:pt x="230" y="119"/>
                      <a:pt x="243" y="122"/>
                      <a:pt x="254" y="130"/>
                    </a:cubicBezTo>
                    <a:cubicBezTo>
                      <a:pt x="306" y="166"/>
                      <a:pt x="300" y="268"/>
                      <a:pt x="214" y="273"/>
                    </a:cubicBezTo>
                    <a:cubicBezTo>
                      <a:pt x="211" y="273"/>
                      <a:pt x="209" y="273"/>
                      <a:pt x="207" y="273"/>
                    </a:cubicBezTo>
                    <a:moveTo>
                      <a:pt x="183" y="0"/>
                    </a:moveTo>
                    <a:cubicBezTo>
                      <a:pt x="123" y="0"/>
                      <a:pt x="60" y="31"/>
                      <a:pt x="31" y="83"/>
                    </a:cubicBezTo>
                    <a:cubicBezTo>
                      <a:pt x="8" y="122"/>
                      <a:pt x="0" y="161"/>
                      <a:pt x="3" y="198"/>
                    </a:cubicBezTo>
                    <a:cubicBezTo>
                      <a:pt x="44" y="201"/>
                      <a:pt x="86" y="212"/>
                      <a:pt x="123" y="246"/>
                    </a:cubicBezTo>
                    <a:cubicBezTo>
                      <a:pt x="169" y="288"/>
                      <a:pt x="184" y="338"/>
                      <a:pt x="188" y="390"/>
                    </a:cubicBezTo>
                    <a:cubicBezTo>
                      <a:pt x="196" y="391"/>
                      <a:pt x="205" y="392"/>
                      <a:pt x="213" y="392"/>
                    </a:cubicBezTo>
                    <a:cubicBezTo>
                      <a:pt x="276" y="392"/>
                      <a:pt x="337" y="358"/>
                      <a:pt x="374" y="273"/>
                    </a:cubicBezTo>
                    <a:cubicBezTo>
                      <a:pt x="413" y="183"/>
                      <a:pt x="389" y="135"/>
                      <a:pt x="338" y="83"/>
                    </a:cubicBezTo>
                    <a:cubicBezTo>
                      <a:pt x="313" y="57"/>
                      <a:pt x="285" y="32"/>
                      <a:pt x="253" y="16"/>
                    </a:cubicBezTo>
                    <a:cubicBezTo>
                      <a:pt x="231" y="5"/>
                      <a:pt x="207" y="0"/>
                      <a:pt x="183"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8" name="Google Shape;348;p34"/>
              <p:cNvSpPr/>
              <p:nvPr/>
            </p:nvSpPr>
            <p:spPr>
              <a:xfrm>
                <a:off x="1467967" y="1383546"/>
                <a:ext cx="405107" cy="420796"/>
              </a:xfrm>
              <a:custGeom>
                <a:rect b="b" l="l" r="r" t="t"/>
                <a:pathLst>
                  <a:path extrusionOk="0" h="192" w="185">
                    <a:moveTo>
                      <a:pt x="0" y="0"/>
                    </a:moveTo>
                    <a:cubicBezTo>
                      <a:pt x="8" y="98"/>
                      <a:pt x="94" y="179"/>
                      <a:pt x="185" y="192"/>
                    </a:cubicBezTo>
                    <a:cubicBezTo>
                      <a:pt x="181" y="140"/>
                      <a:pt x="166" y="90"/>
                      <a:pt x="120" y="48"/>
                    </a:cubicBezTo>
                    <a:cubicBezTo>
                      <a:pt x="83" y="14"/>
                      <a:pt x="41" y="3"/>
                      <a:pt x="0"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49" name="Google Shape;349;p34"/>
            <p:cNvGrpSpPr/>
            <p:nvPr/>
          </p:nvGrpSpPr>
          <p:grpSpPr>
            <a:xfrm>
              <a:off x="6913953" y="-951496"/>
              <a:ext cx="2382200" cy="1764349"/>
              <a:chOff x="6913953" y="-951496"/>
              <a:chExt cx="2382200" cy="1764349"/>
            </a:xfrm>
          </p:grpSpPr>
          <p:sp>
            <p:nvSpPr>
              <p:cNvPr id="350" name="Google Shape;350;p34"/>
              <p:cNvSpPr/>
              <p:nvPr/>
            </p:nvSpPr>
            <p:spPr>
              <a:xfrm flipH="1" rot="10800000">
                <a:off x="8489407" y="-466137"/>
                <a:ext cx="806747" cy="927432"/>
              </a:xfrm>
              <a:custGeom>
                <a:rect b="b" l="l" r="r" t="t"/>
                <a:pathLst>
                  <a:path extrusionOk="0" h="298" w="259">
                    <a:moveTo>
                      <a:pt x="95" y="0"/>
                    </a:moveTo>
                    <a:cubicBezTo>
                      <a:pt x="62" y="0"/>
                      <a:pt x="27" y="13"/>
                      <a:pt x="0" y="38"/>
                    </a:cubicBezTo>
                    <a:cubicBezTo>
                      <a:pt x="38" y="117"/>
                      <a:pt x="53" y="213"/>
                      <a:pt x="53" y="292"/>
                    </a:cubicBezTo>
                    <a:cubicBezTo>
                      <a:pt x="55" y="292"/>
                      <a:pt x="57" y="293"/>
                      <a:pt x="59" y="293"/>
                    </a:cubicBezTo>
                    <a:cubicBezTo>
                      <a:pt x="74" y="297"/>
                      <a:pt x="88" y="298"/>
                      <a:pt x="101" y="298"/>
                    </a:cubicBezTo>
                    <a:cubicBezTo>
                      <a:pt x="230" y="298"/>
                      <a:pt x="259" y="146"/>
                      <a:pt x="173" y="35"/>
                    </a:cubicBezTo>
                    <a:cubicBezTo>
                      <a:pt x="154" y="11"/>
                      <a:pt x="126" y="0"/>
                      <a:pt x="95"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1" name="Google Shape;351;p34"/>
              <p:cNvSpPr/>
              <p:nvPr/>
            </p:nvSpPr>
            <p:spPr>
              <a:xfrm flipH="1" rot="10800000">
                <a:off x="6913953" y="-951496"/>
                <a:ext cx="1740737" cy="1764349"/>
              </a:xfrm>
              <a:custGeom>
                <a:rect b="b" l="l" r="r" t="t"/>
                <a:pathLst>
                  <a:path extrusionOk="0" h="567" w="559">
                    <a:moveTo>
                      <a:pt x="283" y="0"/>
                    </a:moveTo>
                    <a:cubicBezTo>
                      <a:pt x="270" y="0"/>
                      <a:pt x="256" y="1"/>
                      <a:pt x="242" y="3"/>
                    </a:cubicBezTo>
                    <a:cubicBezTo>
                      <a:pt x="177" y="11"/>
                      <a:pt x="112" y="39"/>
                      <a:pt x="69" y="79"/>
                    </a:cubicBezTo>
                    <a:cubicBezTo>
                      <a:pt x="0" y="141"/>
                      <a:pt x="15" y="238"/>
                      <a:pt x="16" y="319"/>
                    </a:cubicBezTo>
                    <a:cubicBezTo>
                      <a:pt x="17" y="367"/>
                      <a:pt x="18" y="499"/>
                      <a:pt x="45" y="539"/>
                    </a:cubicBezTo>
                    <a:cubicBezTo>
                      <a:pt x="56" y="555"/>
                      <a:pt x="75" y="567"/>
                      <a:pt x="94" y="567"/>
                    </a:cubicBezTo>
                    <a:cubicBezTo>
                      <a:pt x="111" y="567"/>
                      <a:pt x="128" y="558"/>
                      <a:pt x="140" y="534"/>
                    </a:cubicBezTo>
                    <a:cubicBezTo>
                      <a:pt x="170" y="473"/>
                      <a:pt x="145" y="396"/>
                      <a:pt x="173" y="353"/>
                    </a:cubicBezTo>
                    <a:cubicBezTo>
                      <a:pt x="183" y="338"/>
                      <a:pt x="197" y="330"/>
                      <a:pt x="212" y="330"/>
                    </a:cubicBezTo>
                    <a:cubicBezTo>
                      <a:pt x="231" y="330"/>
                      <a:pt x="248" y="344"/>
                      <a:pt x="253" y="373"/>
                    </a:cubicBezTo>
                    <a:cubicBezTo>
                      <a:pt x="260" y="425"/>
                      <a:pt x="230" y="567"/>
                      <a:pt x="316" y="567"/>
                    </a:cubicBezTo>
                    <a:cubicBezTo>
                      <a:pt x="319" y="567"/>
                      <a:pt x="322" y="567"/>
                      <a:pt x="325" y="566"/>
                    </a:cubicBezTo>
                    <a:cubicBezTo>
                      <a:pt x="420" y="556"/>
                      <a:pt x="312" y="369"/>
                      <a:pt x="397" y="348"/>
                    </a:cubicBezTo>
                    <a:cubicBezTo>
                      <a:pt x="400" y="348"/>
                      <a:pt x="402" y="348"/>
                      <a:pt x="405" y="348"/>
                    </a:cubicBezTo>
                    <a:cubicBezTo>
                      <a:pt x="425" y="348"/>
                      <a:pt x="451" y="367"/>
                      <a:pt x="446" y="422"/>
                    </a:cubicBezTo>
                    <a:cubicBezTo>
                      <a:pt x="442" y="473"/>
                      <a:pt x="427" y="546"/>
                      <a:pt x="501" y="557"/>
                    </a:cubicBezTo>
                    <a:cubicBezTo>
                      <a:pt x="504" y="557"/>
                      <a:pt x="507" y="558"/>
                      <a:pt x="510" y="558"/>
                    </a:cubicBezTo>
                    <a:cubicBezTo>
                      <a:pt x="516" y="558"/>
                      <a:pt x="522" y="557"/>
                      <a:pt x="528" y="554"/>
                    </a:cubicBezTo>
                    <a:cubicBezTo>
                      <a:pt x="546" y="543"/>
                      <a:pt x="559" y="482"/>
                      <a:pt x="559" y="405"/>
                    </a:cubicBezTo>
                    <a:cubicBezTo>
                      <a:pt x="504" y="391"/>
                      <a:pt x="473" y="357"/>
                      <a:pt x="461" y="305"/>
                    </a:cubicBezTo>
                    <a:cubicBezTo>
                      <a:pt x="445" y="237"/>
                      <a:pt x="468" y="184"/>
                      <a:pt x="506" y="151"/>
                    </a:cubicBezTo>
                    <a:cubicBezTo>
                      <a:pt x="464" y="65"/>
                      <a:pt x="393" y="0"/>
                      <a:pt x="283"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2" name="Google Shape;352;p34"/>
              <p:cNvSpPr/>
              <p:nvPr/>
            </p:nvSpPr>
            <p:spPr>
              <a:xfrm flipH="1" rot="10800000">
                <a:off x="8299197" y="-447771"/>
                <a:ext cx="355494" cy="791006"/>
              </a:xfrm>
              <a:custGeom>
                <a:rect b="b" l="l" r="r" t="t"/>
                <a:pathLst>
                  <a:path extrusionOk="0" h="254" w="114">
                    <a:moveTo>
                      <a:pt x="61" y="0"/>
                    </a:moveTo>
                    <a:cubicBezTo>
                      <a:pt x="23" y="33"/>
                      <a:pt x="0" y="86"/>
                      <a:pt x="16" y="154"/>
                    </a:cubicBezTo>
                    <a:cubicBezTo>
                      <a:pt x="28" y="206"/>
                      <a:pt x="59" y="240"/>
                      <a:pt x="114" y="254"/>
                    </a:cubicBezTo>
                    <a:cubicBezTo>
                      <a:pt x="114" y="175"/>
                      <a:pt x="99" y="79"/>
                      <a:pt x="61"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53" name="Google Shape;353;p34"/>
            <p:cNvGrpSpPr/>
            <p:nvPr/>
          </p:nvGrpSpPr>
          <p:grpSpPr>
            <a:xfrm>
              <a:off x="413702" y="4082789"/>
              <a:ext cx="1249048" cy="865950"/>
              <a:chOff x="6080074" y="-281741"/>
              <a:chExt cx="1464300" cy="1015300"/>
            </a:xfrm>
          </p:grpSpPr>
          <p:sp>
            <p:nvSpPr>
              <p:cNvPr id="354" name="Google Shape;354;p34"/>
              <p:cNvSpPr/>
              <p:nvPr/>
            </p:nvSpPr>
            <p:spPr>
              <a:xfrm>
                <a:off x="6080074" y="-281741"/>
                <a:ext cx="779538" cy="837594"/>
              </a:xfrm>
              <a:custGeom>
                <a:rect b="b" l="l" r="r" t="t"/>
                <a:pathLst>
                  <a:path extrusionOk="0" h="298" w="277">
                    <a:moveTo>
                      <a:pt x="168" y="0"/>
                    </a:moveTo>
                    <a:cubicBezTo>
                      <a:pt x="90" y="0"/>
                      <a:pt x="0" y="74"/>
                      <a:pt x="28" y="192"/>
                    </a:cubicBezTo>
                    <a:cubicBezTo>
                      <a:pt x="41" y="246"/>
                      <a:pt x="73" y="280"/>
                      <a:pt x="132" y="293"/>
                    </a:cubicBezTo>
                    <a:cubicBezTo>
                      <a:pt x="147" y="296"/>
                      <a:pt x="161" y="298"/>
                      <a:pt x="174" y="298"/>
                    </a:cubicBezTo>
                    <a:cubicBezTo>
                      <a:pt x="195" y="298"/>
                      <a:pt x="213" y="294"/>
                      <a:pt x="228" y="287"/>
                    </a:cubicBezTo>
                    <a:cubicBezTo>
                      <a:pt x="224" y="277"/>
                      <a:pt x="220" y="266"/>
                      <a:pt x="217" y="255"/>
                    </a:cubicBezTo>
                    <a:cubicBezTo>
                      <a:pt x="199" y="178"/>
                      <a:pt x="231" y="120"/>
                      <a:pt x="277" y="88"/>
                    </a:cubicBezTo>
                    <a:cubicBezTo>
                      <a:pt x="269" y="70"/>
                      <a:pt x="259" y="52"/>
                      <a:pt x="246" y="35"/>
                    </a:cubicBezTo>
                    <a:cubicBezTo>
                      <a:pt x="227" y="11"/>
                      <a:pt x="198" y="0"/>
                      <a:pt x="168"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5" name="Google Shape;355;p34"/>
              <p:cNvSpPr/>
              <p:nvPr/>
            </p:nvSpPr>
            <p:spPr>
              <a:xfrm>
                <a:off x="6721001" y="-107588"/>
                <a:ext cx="823372" cy="841148"/>
              </a:xfrm>
              <a:custGeom>
                <a:rect b="b" l="l" r="r" t="t"/>
                <a:pathLst>
                  <a:path extrusionOk="0" h="299" w="293">
                    <a:moveTo>
                      <a:pt x="130" y="0"/>
                    </a:moveTo>
                    <a:cubicBezTo>
                      <a:pt x="103" y="0"/>
                      <a:pt x="74" y="9"/>
                      <a:pt x="49" y="26"/>
                    </a:cubicBezTo>
                    <a:cubicBezTo>
                      <a:pt x="84" y="108"/>
                      <a:pt x="66" y="195"/>
                      <a:pt x="0" y="225"/>
                    </a:cubicBezTo>
                    <a:cubicBezTo>
                      <a:pt x="17" y="260"/>
                      <a:pt x="48" y="284"/>
                      <a:pt x="94" y="294"/>
                    </a:cubicBezTo>
                    <a:cubicBezTo>
                      <a:pt x="109" y="297"/>
                      <a:pt x="123" y="299"/>
                      <a:pt x="136" y="299"/>
                    </a:cubicBezTo>
                    <a:cubicBezTo>
                      <a:pt x="264" y="299"/>
                      <a:pt x="293" y="146"/>
                      <a:pt x="207" y="36"/>
                    </a:cubicBezTo>
                    <a:cubicBezTo>
                      <a:pt x="188" y="12"/>
                      <a:pt x="160" y="0"/>
                      <a:pt x="130"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6" name="Google Shape;356;p34"/>
              <p:cNvSpPr/>
              <p:nvPr/>
            </p:nvSpPr>
            <p:spPr>
              <a:xfrm>
                <a:off x="6639256" y="-34136"/>
                <a:ext cx="318687" cy="559186"/>
              </a:xfrm>
              <a:custGeom>
                <a:rect b="b" l="l" r="r" t="t"/>
                <a:pathLst>
                  <a:path extrusionOk="0" h="199" w="113">
                    <a:moveTo>
                      <a:pt x="78" y="0"/>
                    </a:moveTo>
                    <a:cubicBezTo>
                      <a:pt x="32" y="32"/>
                      <a:pt x="0" y="90"/>
                      <a:pt x="18" y="167"/>
                    </a:cubicBezTo>
                    <a:cubicBezTo>
                      <a:pt x="21" y="178"/>
                      <a:pt x="25" y="189"/>
                      <a:pt x="29" y="199"/>
                    </a:cubicBezTo>
                    <a:cubicBezTo>
                      <a:pt x="95" y="169"/>
                      <a:pt x="113" y="82"/>
                      <a:pt x="78"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357" name="Shape 357"/>
        <p:cNvGrpSpPr/>
        <p:nvPr/>
      </p:nvGrpSpPr>
      <p:grpSpPr>
        <a:xfrm>
          <a:off x="0" y="0"/>
          <a:ext cx="0" cy="0"/>
          <a:chOff x="0" y="0"/>
          <a:chExt cx="0" cy="0"/>
        </a:xfrm>
      </p:grpSpPr>
      <p:grpSp>
        <p:nvGrpSpPr>
          <p:cNvPr id="358" name="Google Shape;358;p35"/>
          <p:cNvGrpSpPr/>
          <p:nvPr/>
        </p:nvGrpSpPr>
        <p:grpSpPr>
          <a:xfrm>
            <a:off x="-855802" y="-488852"/>
            <a:ext cx="11430289" cy="6083207"/>
            <a:chOff x="-855802" y="-488852"/>
            <a:chExt cx="11430289" cy="6083207"/>
          </a:xfrm>
        </p:grpSpPr>
        <p:grpSp>
          <p:nvGrpSpPr>
            <p:cNvPr id="359" name="Google Shape;359;p35"/>
            <p:cNvGrpSpPr/>
            <p:nvPr/>
          </p:nvGrpSpPr>
          <p:grpSpPr>
            <a:xfrm>
              <a:off x="7964411" y="-376650"/>
              <a:ext cx="2610076" cy="2840462"/>
              <a:chOff x="8069345" y="-749300"/>
              <a:chExt cx="1902804" cy="2070760"/>
            </a:xfrm>
          </p:grpSpPr>
          <p:sp>
            <p:nvSpPr>
              <p:cNvPr id="360" name="Google Shape;360;p35"/>
              <p:cNvSpPr/>
              <p:nvPr/>
            </p:nvSpPr>
            <p:spPr>
              <a:xfrm flipH="1">
                <a:off x="8310195" y="761321"/>
                <a:ext cx="637652" cy="560139"/>
              </a:xfrm>
              <a:custGeom>
                <a:rect b="b" l="l" r="r" t="t"/>
                <a:pathLst>
                  <a:path extrusionOk="0" h="256" w="291">
                    <a:moveTo>
                      <a:pt x="205" y="0"/>
                    </a:moveTo>
                    <a:cubicBezTo>
                      <a:pt x="147" y="32"/>
                      <a:pt x="73" y="55"/>
                      <a:pt x="0" y="71"/>
                    </a:cubicBezTo>
                    <a:cubicBezTo>
                      <a:pt x="6" y="114"/>
                      <a:pt x="15" y="156"/>
                      <a:pt x="29" y="197"/>
                    </a:cubicBezTo>
                    <a:cubicBezTo>
                      <a:pt x="41" y="232"/>
                      <a:pt x="53" y="256"/>
                      <a:pt x="74" y="256"/>
                    </a:cubicBezTo>
                    <a:cubicBezTo>
                      <a:pt x="101" y="256"/>
                      <a:pt x="145" y="217"/>
                      <a:pt x="229" y="114"/>
                    </a:cubicBezTo>
                    <a:cubicBezTo>
                      <a:pt x="246" y="94"/>
                      <a:pt x="291" y="53"/>
                      <a:pt x="269" y="29"/>
                    </a:cubicBezTo>
                    <a:cubicBezTo>
                      <a:pt x="260" y="19"/>
                      <a:pt x="236" y="9"/>
                      <a:pt x="205"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1" name="Google Shape;361;p35"/>
              <p:cNvSpPr/>
              <p:nvPr/>
            </p:nvSpPr>
            <p:spPr>
              <a:xfrm flipH="1">
                <a:off x="8069345" y="-749300"/>
                <a:ext cx="1902804" cy="1711792"/>
              </a:xfrm>
              <a:custGeom>
                <a:rect b="b" l="l" r="r" t="t"/>
                <a:pathLst>
                  <a:path extrusionOk="0" h="782" w="869">
                    <a:moveTo>
                      <a:pt x="549" y="0"/>
                    </a:moveTo>
                    <a:cubicBezTo>
                      <a:pt x="424" y="0"/>
                      <a:pt x="273" y="33"/>
                      <a:pt x="163" y="72"/>
                    </a:cubicBezTo>
                    <a:cubicBezTo>
                      <a:pt x="64" y="107"/>
                      <a:pt x="0" y="157"/>
                      <a:pt x="23" y="258"/>
                    </a:cubicBezTo>
                    <a:cubicBezTo>
                      <a:pt x="95" y="576"/>
                      <a:pt x="559" y="405"/>
                      <a:pt x="618" y="499"/>
                    </a:cubicBezTo>
                    <a:cubicBezTo>
                      <a:pt x="635" y="527"/>
                      <a:pt x="612" y="565"/>
                      <a:pt x="582" y="576"/>
                    </a:cubicBezTo>
                    <a:cubicBezTo>
                      <a:pt x="570" y="581"/>
                      <a:pt x="556" y="583"/>
                      <a:pt x="543" y="583"/>
                    </a:cubicBezTo>
                    <a:cubicBezTo>
                      <a:pt x="524" y="583"/>
                      <a:pt x="505" y="580"/>
                      <a:pt x="487" y="577"/>
                    </a:cubicBezTo>
                    <a:cubicBezTo>
                      <a:pt x="450" y="571"/>
                      <a:pt x="323" y="556"/>
                      <a:pt x="235" y="556"/>
                    </a:cubicBezTo>
                    <a:cubicBezTo>
                      <a:pt x="198" y="556"/>
                      <a:pt x="168" y="559"/>
                      <a:pt x="154" y="566"/>
                    </a:cubicBezTo>
                    <a:cubicBezTo>
                      <a:pt x="77" y="605"/>
                      <a:pt x="87" y="748"/>
                      <a:pt x="233" y="778"/>
                    </a:cubicBezTo>
                    <a:cubicBezTo>
                      <a:pt x="247" y="780"/>
                      <a:pt x="265" y="782"/>
                      <a:pt x="287" y="782"/>
                    </a:cubicBezTo>
                    <a:cubicBezTo>
                      <a:pt x="336" y="782"/>
                      <a:pt x="401" y="775"/>
                      <a:pt x="468" y="761"/>
                    </a:cubicBezTo>
                    <a:cubicBezTo>
                      <a:pt x="465" y="743"/>
                      <a:pt x="463" y="725"/>
                      <a:pt x="460" y="707"/>
                    </a:cubicBezTo>
                    <a:cubicBezTo>
                      <a:pt x="456" y="675"/>
                      <a:pt x="463" y="660"/>
                      <a:pt x="498" y="660"/>
                    </a:cubicBezTo>
                    <a:cubicBezTo>
                      <a:pt x="499" y="660"/>
                      <a:pt x="499" y="660"/>
                      <a:pt x="500" y="660"/>
                    </a:cubicBezTo>
                    <a:cubicBezTo>
                      <a:pt x="539" y="661"/>
                      <a:pt x="617" y="673"/>
                      <a:pt x="673" y="690"/>
                    </a:cubicBezTo>
                    <a:cubicBezTo>
                      <a:pt x="685" y="683"/>
                      <a:pt x="696" y="677"/>
                      <a:pt x="706" y="670"/>
                    </a:cubicBezTo>
                    <a:cubicBezTo>
                      <a:pt x="869" y="556"/>
                      <a:pt x="772" y="375"/>
                      <a:pt x="566" y="328"/>
                    </a:cubicBezTo>
                    <a:cubicBezTo>
                      <a:pt x="348" y="278"/>
                      <a:pt x="207" y="336"/>
                      <a:pt x="199" y="264"/>
                    </a:cubicBezTo>
                    <a:cubicBezTo>
                      <a:pt x="192" y="205"/>
                      <a:pt x="282" y="188"/>
                      <a:pt x="386" y="188"/>
                    </a:cubicBezTo>
                    <a:cubicBezTo>
                      <a:pt x="480" y="188"/>
                      <a:pt x="586" y="202"/>
                      <a:pt x="642" y="213"/>
                    </a:cubicBezTo>
                    <a:cubicBezTo>
                      <a:pt x="660" y="217"/>
                      <a:pt x="677" y="219"/>
                      <a:pt x="691" y="219"/>
                    </a:cubicBezTo>
                    <a:cubicBezTo>
                      <a:pt x="735" y="219"/>
                      <a:pt x="760" y="200"/>
                      <a:pt x="759" y="143"/>
                    </a:cubicBezTo>
                    <a:cubicBezTo>
                      <a:pt x="758" y="66"/>
                      <a:pt x="724" y="15"/>
                      <a:pt x="613" y="3"/>
                    </a:cubicBezTo>
                    <a:cubicBezTo>
                      <a:pt x="593" y="1"/>
                      <a:pt x="571" y="0"/>
                      <a:pt x="549"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2" name="Google Shape;362;p35"/>
              <p:cNvSpPr/>
              <p:nvPr/>
            </p:nvSpPr>
            <p:spPr>
              <a:xfrm flipH="1">
                <a:off x="8499369" y="694880"/>
                <a:ext cx="474316" cy="221472"/>
              </a:xfrm>
              <a:custGeom>
                <a:rect b="b" l="l" r="r" t="t"/>
                <a:pathLst>
                  <a:path extrusionOk="0" h="101" w="217">
                    <a:moveTo>
                      <a:pt x="42" y="0"/>
                    </a:moveTo>
                    <a:cubicBezTo>
                      <a:pt x="7" y="0"/>
                      <a:pt x="0" y="15"/>
                      <a:pt x="4" y="47"/>
                    </a:cubicBezTo>
                    <a:cubicBezTo>
                      <a:pt x="7" y="65"/>
                      <a:pt x="9" y="83"/>
                      <a:pt x="12" y="101"/>
                    </a:cubicBezTo>
                    <a:cubicBezTo>
                      <a:pt x="85" y="85"/>
                      <a:pt x="159" y="62"/>
                      <a:pt x="217" y="30"/>
                    </a:cubicBezTo>
                    <a:cubicBezTo>
                      <a:pt x="161" y="13"/>
                      <a:pt x="83" y="1"/>
                      <a:pt x="44" y="0"/>
                    </a:cubicBezTo>
                    <a:cubicBezTo>
                      <a:pt x="43" y="0"/>
                      <a:pt x="43" y="0"/>
                      <a:pt x="42"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63" name="Google Shape;363;p35"/>
            <p:cNvSpPr/>
            <p:nvPr/>
          </p:nvSpPr>
          <p:spPr>
            <a:xfrm>
              <a:off x="-387604" y="3336298"/>
              <a:ext cx="760675" cy="777650"/>
            </a:xfrm>
            <a:custGeom>
              <a:rect b="b" l="l" r="r" t="t"/>
              <a:pathLst>
                <a:path extrusionOk="0" h="193" w="189">
                  <a:moveTo>
                    <a:pt x="120" y="0"/>
                  </a:moveTo>
                  <a:cubicBezTo>
                    <a:pt x="71" y="0"/>
                    <a:pt x="17" y="61"/>
                    <a:pt x="6" y="133"/>
                  </a:cubicBezTo>
                  <a:cubicBezTo>
                    <a:pt x="0" y="169"/>
                    <a:pt x="27" y="193"/>
                    <a:pt x="63" y="193"/>
                  </a:cubicBezTo>
                  <a:cubicBezTo>
                    <a:pt x="97" y="193"/>
                    <a:pt x="139" y="172"/>
                    <a:pt x="167" y="122"/>
                  </a:cubicBezTo>
                  <a:cubicBezTo>
                    <a:pt x="187" y="88"/>
                    <a:pt x="189" y="58"/>
                    <a:pt x="171" y="31"/>
                  </a:cubicBezTo>
                  <a:cubicBezTo>
                    <a:pt x="156" y="10"/>
                    <a:pt x="138" y="0"/>
                    <a:pt x="120"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4" name="Google Shape;364;p35"/>
            <p:cNvSpPr/>
            <p:nvPr/>
          </p:nvSpPr>
          <p:spPr>
            <a:xfrm>
              <a:off x="-855802" y="4364580"/>
              <a:ext cx="3778975" cy="1229775"/>
            </a:xfrm>
            <a:custGeom>
              <a:rect b="b" l="l" r="r" t="t"/>
              <a:pathLst>
                <a:path extrusionOk="0" h="347" w="1066">
                  <a:moveTo>
                    <a:pt x="606" y="0"/>
                  </a:moveTo>
                  <a:cubicBezTo>
                    <a:pt x="603" y="0"/>
                    <a:pt x="600" y="1"/>
                    <a:pt x="597" y="1"/>
                  </a:cubicBezTo>
                  <a:cubicBezTo>
                    <a:pt x="554" y="12"/>
                    <a:pt x="555" y="74"/>
                    <a:pt x="550" y="100"/>
                  </a:cubicBezTo>
                  <a:cubicBezTo>
                    <a:pt x="544" y="132"/>
                    <a:pt x="521" y="180"/>
                    <a:pt x="491" y="186"/>
                  </a:cubicBezTo>
                  <a:cubicBezTo>
                    <a:pt x="489" y="187"/>
                    <a:pt x="486" y="187"/>
                    <a:pt x="484" y="187"/>
                  </a:cubicBezTo>
                  <a:cubicBezTo>
                    <a:pt x="462" y="187"/>
                    <a:pt x="443" y="167"/>
                    <a:pt x="436" y="146"/>
                  </a:cubicBezTo>
                  <a:cubicBezTo>
                    <a:pt x="428" y="122"/>
                    <a:pt x="431" y="96"/>
                    <a:pt x="428" y="72"/>
                  </a:cubicBezTo>
                  <a:cubicBezTo>
                    <a:pt x="423" y="28"/>
                    <a:pt x="399" y="8"/>
                    <a:pt x="374" y="8"/>
                  </a:cubicBezTo>
                  <a:cubicBezTo>
                    <a:pt x="351" y="8"/>
                    <a:pt x="326" y="26"/>
                    <a:pt x="313" y="58"/>
                  </a:cubicBezTo>
                  <a:cubicBezTo>
                    <a:pt x="301" y="89"/>
                    <a:pt x="302" y="123"/>
                    <a:pt x="292" y="155"/>
                  </a:cubicBezTo>
                  <a:cubicBezTo>
                    <a:pt x="283" y="184"/>
                    <a:pt x="258" y="213"/>
                    <a:pt x="228" y="213"/>
                  </a:cubicBezTo>
                  <a:cubicBezTo>
                    <a:pt x="226" y="213"/>
                    <a:pt x="224" y="213"/>
                    <a:pt x="221" y="213"/>
                  </a:cubicBezTo>
                  <a:cubicBezTo>
                    <a:pt x="158" y="203"/>
                    <a:pt x="169" y="106"/>
                    <a:pt x="162" y="69"/>
                  </a:cubicBezTo>
                  <a:cubicBezTo>
                    <a:pt x="154" y="33"/>
                    <a:pt x="130" y="9"/>
                    <a:pt x="103" y="9"/>
                  </a:cubicBezTo>
                  <a:cubicBezTo>
                    <a:pt x="89" y="9"/>
                    <a:pt x="75" y="15"/>
                    <a:pt x="61" y="27"/>
                  </a:cubicBezTo>
                  <a:cubicBezTo>
                    <a:pt x="0" y="82"/>
                    <a:pt x="14" y="239"/>
                    <a:pt x="60" y="281"/>
                  </a:cubicBezTo>
                  <a:cubicBezTo>
                    <a:pt x="86" y="304"/>
                    <a:pt x="134" y="311"/>
                    <a:pt x="193" y="311"/>
                  </a:cubicBezTo>
                  <a:cubicBezTo>
                    <a:pt x="232" y="311"/>
                    <a:pt x="276" y="308"/>
                    <a:pt x="321" y="305"/>
                  </a:cubicBezTo>
                  <a:cubicBezTo>
                    <a:pt x="367" y="302"/>
                    <a:pt x="414" y="299"/>
                    <a:pt x="459" y="299"/>
                  </a:cubicBezTo>
                  <a:cubicBezTo>
                    <a:pt x="468" y="299"/>
                    <a:pt x="478" y="299"/>
                    <a:pt x="487" y="299"/>
                  </a:cubicBezTo>
                  <a:cubicBezTo>
                    <a:pt x="615" y="303"/>
                    <a:pt x="795" y="347"/>
                    <a:pt x="919" y="347"/>
                  </a:cubicBezTo>
                  <a:cubicBezTo>
                    <a:pt x="994" y="347"/>
                    <a:pt x="1048" y="331"/>
                    <a:pt x="1057" y="280"/>
                  </a:cubicBezTo>
                  <a:cubicBezTo>
                    <a:pt x="1066" y="227"/>
                    <a:pt x="1063" y="163"/>
                    <a:pt x="1061" y="109"/>
                  </a:cubicBezTo>
                  <a:cubicBezTo>
                    <a:pt x="1059" y="38"/>
                    <a:pt x="1029" y="19"/>
                    <a:pt x="1006" y="19"/>
                  </a:cubicBezTo>
                  <a:cubicBezTo>
                    <a:pt x="999" y="19"/>
                    <a:pt x="993" y="21"/>
                    <a:pt x="988" y="23"/>
                  </a:cubicBezTo>
                  <a:cubicBezTo>
                    <a:pt x="942" y="49"/>
                    <a:pt x="961" y="158"/>
                    <a:pt x="914" y="204"/>
                  </a:cubicBezTo>
                  <a:cubicBezTo>
                    <a:pt x="910" y="209"/>
                    <a:pt x="906" y="211"/>
                    <a:pt x="902" y="211"/>
                  </a:cubicBezTo>
                  <a:cubicBezTo>
                    <a:pt x="894" y="211"/>
                    <a:pt x="888" y="205"/>
                    <a:pt x="884" y="195"/>
                  </a:cubicBezTo>
                  <a:cubicBezTo>
                    <a:pt x="870" y="163"/>
                    <a:pt x="877" y="125"/>
                    <a:pt x="873" y="90"/>
                  </a:cubicBezTo>
                  <a:cubicBezTo>
                    <a:pt x="869" y="57"/>
                    <a:pt x="846" y="21"/>
                    <a:pt x="815" y="21"/>
                  </a:cubicBezTo>
                  <a:cubicBezTo>
                    <a:pt x="813" y="21"/>
                    <a:pt x="810" y="22"/>
                    <a:pt x="807" y="22"/>
                  </a:cubicBezTo>
                  <a:cubicBezTo>
                    <a:pt x="754" y="33"/>
                    <a:pt x="765" y="113"/>
                    <a:pt x="740" y="149"/>
                  </a:cubicBezTo>
                  <a:cubicBezTo>
                    <a:pt x="732" y="162"/>
                    <a:pt x="715" y="172"/>
                    <a:pt x="700" y="172"/>
                  </a:cubicBezTo>
                  <a:cubicBezTo>
                    <a:pt x="684" y="172"/>
                    <a:pt x="670" y="162"/>
                    <a:pt x="666" y="136"/>
                  </a:cubicBezTo>
                  <a:cubicBezTo>
                    <a:pt x="662" y="107"/>
                    <a:pt x="667" y="77"/>
                    <a:pt x="659" y="49"/>
                  </a:cubicBezTo>
                  <a:cubicBezTo>
                    <a:pt x="652" y="24"/>
                    <a:pt x="630" y="0"/>
                    <a:pt x="606"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5" name="Google Shape;365;p35"/>
            <p:cNvSpPr/>
            <p:nvPr/>
          </p:nvSpPr>
          <p:spPr>
            <a:xfrm>
              <a:off x="201660" y="-488852"/>
              <a:ext cx="1026890" cy="930250"/>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366" name="Shape 366"/>
        <p:cNvGrpSpPr/>
        <p:nvPr/>
      </p:nvGrpSpPr>
      <p:grpSpPr>
        <a:xfrm>
          <a:off x="0" y="0"/>
          <a:ext cx="0" cy="0"/>
          <a:chOff x="0" y="0"/>
          <a:chExt cx="0" cy="0"/>
        </a:xfrm>
      </p:grpSpPr>
      <p:grpSp>
        <p:nvGrpSpPr>
          <p:cNvPr id="367" name="Google Shape;367;p36"/>
          <p:cNvGrpSpPr/>
          <p:nvPr/>
        </p:nvGrpSpPr>
        <p:grpSpPr>
          <a:xfrm>
            <a:off x="-1943920" y="-2069570"/>
            <a:ext cx="11201582" cy="7291911"/>
            <a:chOff x="-1943920" y="-2069570"/>
            <a:chExt cx="11201582" cy="7291911"/>
          </a:xfrm>
        </p:grpSpPr>
        <p:grpSp>
          <p:nvGrpSpPr>
            <p:cNvPr id="368" name="Google Shape;368;p36"/>
            <p:cNvGrpSpPr/>
            <p:nvPr/>
          </p:nvGrpSpPr>
          <p:grpSpPr>
            <a:xfrm rot="2700000">
              <a:off x="-1146216" y="-1203785"/>
              <a:ext cx="4084098" cy="3947936"/>
              <a:chOff x="7257749" y="-2186375"/>
              <a:chExt cx="3778976" cy="3652987"/>
            </a:xfrm>
          </p:grpSpPr>
          <p:sp>
            <p:nvSpPr>
              <p:cNvPr id="369" name="Google Shape;369;p36"/>
              <p:cNvSpPr/>
              <p:nvPr/>
            </p:nvSpPr>
            <p:spPr>
              <a:xfrm flipH="1" rot="-3253921">
                <a:off x="7907535" y="-1685911"/>
                <a:ext cx="2591673" cy="2652058"/>
              </a:xfrm>
              <a:custGeom>
                <a:rect b="b" l="l" r="r" t="t"/>
                <a:pathLst>
                  <a:path extrusionOk="0" h="815" w="796">
                    <a:moveTo>
                      <a:pt x="158" y="0"/>
                    </a:moveTo>
                    <a:cubicBezTo>
                      <a:pt x="148" y="0"/>
                      <a:pt x="137" y="2"/>
                      <a:pt x="125" y="3"/>
                    </a:cubicBezTo>
                    <a:cubicBezTo>
                      <a:pt x="0" y="18"/>
                      <a:pt x="46" y="142"/>
                      <a:pt x="93" y="218"/>
                    </a:cubicBezTo>
                    <a:cubicBezTo>
                      <a:pt x="157" y="324"/>
                      <a:pt x="237" y="340"/>
                      <a:pt x="297" y="340"/>
                    </a:cubicBezTo>
                    <a:cubicBezTo>
                      <a:pt x="311" y="340"/>
                      <a:pt x="324" y="339"/>
                      <a:pt x="336" y="339"/>
                    </a:cubicBezTo>
                    <a:cubicBezTo>
                      <a:pt x="347" y="338"/>
                      <a:pt x="357" y="337"/>
                      <a:pt x="365" y="337"/>
                    </a:cubicBezTo>
                    <a:cubicBezTo>
                      <a:pt x="367" y="337"/>
                      <a:pt x="370" y="337"/>
                      <a:pt x="372" y="337"/>
                    </a:cubicBezTo>
                    <a:cubicBezTo>
                      <a:pt x="419" y="341"/>
                      <a:pt x="462" y="374"/>
                      <a:pt x="480" y="418"/>
                    </a:cubicBezTo>
                    <a:cubicBezTo>
                      <a:pt x="484" y="430"/>
                      <a:pt x="487" y="442"/>
                      <a:pt x="489" y="454"/>
                    </a:cubicBezTo>
                    <a:cubicBezTo>
                      <a:pt x="566" y="504"/>
                      <a:pt x="603" y="644"/>
                      <a:pt x="545" y="718"/>
                    </a:cubicBezTo>
                    <a:cubicBezTo>
                      <a:pt x="597" y="785"/>
                      <a:pt x="673" y="815"/>
                      <a:pt x="724" y="815"/>
                    </a:cubicBezTo>
                    <a:cubicBezTo>
                      <a:pt x="754" y="815"/>
                      <a:pt x="776" y="805"/>
                      <a:pt x="779" y="785"/>
                    </a:cubicBezTo>
                    <a:cubicBezTo>
                      <a:pt x="796" y="694"/>
                      <a:pt x="795" y="687"/>
                      <a:pt x="791" y="681"/>
                    </a:cubicBezTo>
                    <a:cubicBezTo>
                      <a:pt x="780" y="663"/>
                      <a:pt x="698" y="665"/>
                      <a:pt x="658" y="620"/>
                    </a:cubicBezTo>
                    <a:cubicBezTo>
                      <a:pt x="614" y="571"/>
                      <a:pt x="637" y="479"/>
                      <a:pt x="630" y="390"/>
                    </a:cubicBezTo>
                    <a:cubicBezTo>
                      <a:pt x="539" y="377"/>
                      <a:pt x="453" y="296"/>
                      <a:pt x="445" y="198"/>
                    </a:cubicBezTo>
                    <a:cubicBezTo>
                      <a:pt x="429" y="196"/>
                      <a:pt x="412" y="196"/>
                      <a:pt x="397" y="196"/>
                    </a:cubicBezTo>
                    <a:cubicBezTo>
                      <a:pt x="394" y="196"/>
                      <a:pt x="391" y="196"/>
                      <a:pt x="388" y="196"/>
                    </a:cubicBezTo>
                    <a:cubicBezTo>
                      <a:pt x="385" y="196"/>
                      <a:pt x="383" y="196"/>
                      <a:pt x="380" y="196"/>
                    </a:cubicBezTo>
                    <a:cubicBezTo>
                      <a:pt x="352" y="196"/>
                      <a:pt x="326" y="195"/>
                      <a:pt x="304" y="188"/>
                    </a:cubicBezTo>
                    <a:cubicBezTo>
                      <a:pt x="248" y="170"/>
                      <a:pt x="214" y="115"/>
                      <a:pt x="208" y="60"/>
                    </a:cubicBezTo>
                    <a:cubicBezTo>
                      <a:pt x="203" y="11"/>
                      <a:pt x="185" y="0"/>
                      <a:pt x="158"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0" name="Google Shape;370;p36"/>
              <p:cNvSpPr/>
              <p:nvPr/>
            </p:nvSpPr>
            <p:spPr>
              <a:xfrm flipH="1" rot="-3253923">
                <a:off x="9207727" y="-58404"/>
                <a:ext cx="370435" cy="858866"/>
              </a:xfrm>
              <a:custGeom>
                <a:rect b="b" l="l" r="r" t="t"/>
                <a:pathLst>
                  <a:path extrusionOk="0" h="264" w="114">
                    <a:moveTo>
                      <a:pt x="0" y="0"/>
                    </a:moveTo>
                    <a:cubicBezTo>
                      <a:pt x="4" y="35"/>
                      <a:pt x="0" y="72"/>
                      <a:pt x="2" y="108"/>
                    </a:cubicBezTo>
                    <a:cubicBezTo>
                      <a:pt x="4" y="174"/>
                      <a:pt x="26" y="225"/>
                      <a:pt x="56" y="264"/>
                    </a:cubicBezTo>
                    <a:cubicBezTo>
                      <a:pt x="114" y="190"/>
                      <a:pt x="77" y="50"/>
                      <a:pt x="0"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1" name="Google Shape;371;p36"/>
              <p:cNvSpPr/>
              <p:nvPr/>
            </p:nvSpPr>
            <p:spPr>
              <a:xfrm flipH="1" rot="-3253923">
                <a:off x="7496072" y="-738218"/>
                <a:ext cx="1344543" cy="1275950"/>
              </a:xfrm>
              <a:custGeom>
                <a:rect b="b" l="l" r="r" t="t"/>
                <a:pathLst>
                  <a:path extrusionOk="0" h="392" w="413">
                    <a:moveTo>
                      <a:pt x="207" y="273"/>
                    </a:moveTo>
                    <a:cubicBezTo>
                      <a:pt x="180" y="273"/>
                      <a:pt x="153" y="264"/>
                      <a:pt x="139" y="247"/>
                    </a:cubicBezTo>
                    <a:cubicBezTo>
                      <a:pt x="124" y="227"/>
                      <a:pt x="127" y="199"/>
                      <a:pt x="132" y="175"/>
                    </a:cubicBezTo>
                    <a:cubicBezTo>
                      <a:pt x="139" y="141"/>
                      <a:pt x="179" y="119"/>
                      <a:pt x="216" y="119"/>
                    </a:cubicBezTo>
                    <a:cubicBezTo>
                      <a:pt x="230" y="119"/>
                      <a:pt x="243" y="122"/>
                      <a:pt x="254" y="130"/>
                    </a:cubicBezTo>
                    <a:cubicBezTo>
                      <a:pt x="306" y="166"/>
                      <a:pt x="300" y="268"/>
                      <a:pt x="214" y="273"/>
                    </a:cubicBezTo>
                    <a:cubicBezTo>
                      <a:pt x="211" y="273"/>
                      <a:pt x="209" y="273"/>
                      <a:pt x="207" y="273"/>
                    </a:cubicBezTo>
                    <a:moveTo>
                      <a:pt x="183" y="0"/>
                    </a:moveTo>
                    <a:cubicBezTo>
                      <a:pt x="123" y="0"/>
                      <a:pt x="60" y="31"/>
                      <a:pt x="31" y="83"/>
                    </a:cubicBezTo>
                    <a:cubicBezTo>
                      <a:pt x="8" y="122"/>
                      <a:pt x="0" y="161"/>
                      <a:pt x="3" y="198"/>
                    </a:cubicBezTo>
                    <a:cubicBezTo>
                      <a:pt x="44" y="201"/>
                      <a:pt x="86" y="212"/>
                      <a:pt x="123" y="246"/>
                    </a:cubicBezTo>
                    <a:cubicBezTo>
                      <a:pt x="169" y="288"/>
                      <a:pt x="184" y="338"/>
                      <a:pt x="188" y="390"/>
                    </a:cubicBezTo>
                    <a:cubicBezTo>
                      <a:pt x="196" y="391"/>
                      <a:pt x="205" y="392"/>
                      <a:pt x="213" y="392"/>
                    </a:cubicBezTo>
                    <a:cubicBezTo>
                      <a:pt x="276" y="392"/>
                      <a:pt x="337" y="358"/>
                      <a:pt x="374" y="273"/>
                    </a:cubicBezTo>
                    <a:cubicBezTo>
                      <a:pt x="413" y="183"/>
                      <a:pt x="389" y="135"/>
                      <a:pt x="338" y="83"/>
                    </a:cubicBezTo>
                    <a:cubicBezTo>
                      <a:pt x="313" y="57"/>
                      <a:pt x="285" y="32"/>
                      <a:pt x="253" y="16"/>
                    </a:cubicBezTo>
                    <a:cubicBezTo>
                      <a:pt x="231" y="5"/>
                      <a:pt x="207" y="0"/>
                      <a:pt x="183"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2" name="Google Shape;372;p36"/>
              <p:cNvSpPr/>
              <p:nvPr/>
            </p:nvSpPr>
            <p:spPr>
              <a:xfrm flipH="1" rot="-3253925">
                <a:off x="8336770" y="-520341"/>
                <a:ext cx="602300" cy="625627"/>
              </a:xfrm>
              <a:custGeom>
                <a:rect b="b" l="l" r="r" t="t"/>
                <a:pathLst>
                  <a:path extrusionOk="0" h="192" w="185">
                    <a:moveTo>
                      <a:pt x="0" y="0"/>
                    </a:moveTo>
                    <a:cubicBezTo>
                      <a:pt x="8" y="98"/>
                      <a:pt x="94" y="179"/>
                      <a:pt x="185" y="192"/>
                    </a:cubicBezTo>
                    <a:cubicBezTo>
                      <a:pt x="181" y="140"/>
                      <a:pt x="166" y="90"/>
                      <a:pt x="120" y="48"/>
                    </a:cubicBezTo>
                    <a:cubicBezTo>
                      <a:pt x="83" y="14"/>
                      <a:pt x="41" y="3"/>
                      <a:pt x="0"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73" name="Google Shape;373;p36"/>
            <p:cNvGrpSpPr/>
            <p:nvPr/>
          </p:nvGrpSpPr>
          <p:grpSpPr>
            <a:xfrm>
              <a:off x="6928722" y="-1359603"/>
              <a:ext cx="2328941" cy="2431138"/>
              <a:chOff x="7899288" y="4441161"/>
              <a:chExt cx="1950373" cy="2035959"/>
            </a:xfrm>
          </p:grpSpPr>
          <p:sp>
            <p:nvSpPr>
              <p:cNvPr id="374" name="Google Shape;374;p36"/>
              <p:cNvSpPr/>
              <p:nvPr/>
            </p:nvSpPr>
            <p:spPr>
              <a:xfrm rot="-5067856">
                <a:off x="8206689" y="4872499"/>
                <a:ext cx="1931782" cy="1173281"/>
              </a:xfrm>
              <a:custGeom>
                <a:rect b="b" l="l" r="r" t="t"/>
                <a:pathLst>
                  <a:path extrusionOk="0" h="383" w="630">
                    <a:moveTo>
                      <a:pt x="463" y="0"/>
                    </a:moveTo>
                    <a:cubicBezTo>
                      <a:pt x="452" y="14"/>
                      <a:pt x="439" y="27"/>
                      <a:pt x="427" y="40"/>
                    </a:cubicBezTo>
                    <a:cubicBezTo>
                      <a:pt x="376" y="92"/>
                      <a:pt x="336" y="109"/>
                      <a:pt x="300" y="109"/>
                    </a:cubicBezTo>
                    <a:cubicBezTo>
                      <a:pt x="273" y="109"/>
                      <a:pt x="248" y="99"/>
                      <a:pt x="222" y="89"/>
                    </a:cubicBezTo>
                    <a:cubicBezTo>
                      <a:pt x="190" y="77"/>
                      <a:pt x="152" y="62"/>
                      <a:pt x="121" y="40"/>
                    </a:cubicBezTo>
                    <a:cubicBezTo>
                      <a:pt x="108" y="43"/>
                      <a:pt x="93" y="45"/>
                      <a:pt x="84" y="49"/>
                    </a:cubicBezTo>
                    <a:cubicBezTo>
                      <a:pt x="9" y="79"/>
                      <a:pt x="0" y="147"/>
                      <a:pt x="84" y="147"/>
                    </a:cubicBezTo>
                    <a:cubicBezTo>
                      <a:pt x="85" y="147"/>
                      <a:pt x="87" y="147"/>
                      <a:pt x="88" y="147"/>
                    </a:cubicBezTo>
                    <a:cubicBezTo>
                      <a:pt x="102" y="147"/>
                      <a:pt x="143" y="132"/>
                      <a:pt x="165" y="132"/>
                    </a:cubicBezTo>
                    <a:cubicBezTo>
                      <a:pt x="173" y="132"/>
                      <a:pt x="178" y="134"/>
                      <a:pt x="178" y="139"/>
                    </a:cubicBezTo>
                    <a:cubicBezTo>
                      <a:pt x="179" y="150"/>
                      <a:pt x="165" y="155"/>
                      <a:pt x="160" y="161"/>
                    </a:cubicBezTo>
                    <a:cubicBezTo>
                      <a:pt x="106" y="232"/>
                      <a:pt x="93" y="307"/>
                      <a:pt x="129" y="307"/>
                    </a:cubicBezTo>
                    <a:cubicBezTo>
                      <a:pt x="133" y="307"/>
                      <a:pt x="137" y="306"/>
                      <a:pt x="142" y="304"/>
                    </a:cubicBezTo>
                    <a:cubicBezTo>
                      <a:pt x="181" y="291"/>
                      <a:pt x="209" y="238"/>
                      <a:pt x="252" y="235"/>
                    </a:cubicBezTo>
                    <a:cubicBezTo>
                      <a:pt x="253" y="235"/>
                      <a:pt x="254" y="235"/>
                      <a:pt x="254" y="235"/>
                    </a:cubicBezTo>
                    <a:cubicBezTo>
                      <a:pt x="301" y="235"/>
                      <a:pt x="325" y="340"/>
                      <a:pt x="354" y="372"/>
                    </a:cubicBezTo>
                    <a:cubicBezTo>
                      <a:pt x="362" y="380"/>
                      <a:pt x="369" y="383"/>
                      <a:pt x="374" y="383"/>
                    </a:cubicBezTo>
                    <a:cubicBezTo>
                      <a:pt x="392" y="383"/>
                      <a:pt x="400" y="351"/>
                      <a:pt x="402" y="331"/>
                    </a:cubicBezTo>
                    <a:cubicBezTo>
                      <a:pt x="405" y="311"/>
                      <a:pt x="397" y="288"/>
                      <a:pt x="399" y="271"/>
                    </a:cubicBezTo>
                    <a:cubicBezTo>
                      <a:pt x="401" y="255"/>
                      <a:pt x="407" y="249"/>
                      <a:pt x="416" y="249"/>
                    </a:cubicBezTo>
                    <a:cubicBezTo>
                      <a:pt x="431" y="249"/>
                      <a:pt x="453" y="269"/>
                      <a:pt x="470" y="276"/>
                    </a:cubicBezTo>
                    <a:cubicBezTo>
                      <a:pt x="484" y="281"/>
                      <a:pt x="515" y="294"/>
                      <a:pt x="540" y="294"/>
                    </a:cubicBezTo>
                    <a:cubicBezTo>
                      <a:pt x="554" y="294"/>
                      <a:pt x="565" y="290"/>
                      <a:pt x="570" y="278"/>
                    </a:cubicBezTo>
                    <a:cubicBezTo>
                      <a:pt x="588" y="237"/>
                      <a:pt x="488" y="187"/>
                      <a:pt x="487" y="151"/>
                    </a:cubicBezTo>
                    <a:cubicBezTo>
                      <a:pt x="534" y="146"/>
                      <a:pt x="583" y="146"/>
                      <a:pt x="610" y="96"/>
                    </a:cubicBezTo>
                    <a:cubicBezTo>
                      <a:pt x="630" y="60"/>
                      <a:pt x="568" y="39"/>
                      <a:pt x="527" y="37"/>
                    </a:cubicBezTo>
                    <a:cubicBezTo>
                      <a:pt x="525" y="37"/>
                      <a:pt x="524" y="37"/>
                      <a:pt x="522" y="37"/>
                    </a:cubicBezTo>
                    <a:cubicBezTo>
                      <a:pt x="519" y="37"/>
                      <a:pt x="515" y="37"/>
                      <a:pt x="512" y="37"/>
                    </a:cubicBezTo>
                    <a:cubicBezTo>
                      <a:pt x="508" y="38"/>
                      <a:pt x="504" y="38"/>
                      <a:pt x="501" y="38"/>
                    </a:cubicBezTo>
                    <a:cubicBezTo>
                      <a:pt x="488" y="38"/>
                      <a:pt x="476" y="36"/>
                      <a:pt x="468" y="25"/>
                    </a:cubicBezTo>
                    <a:cubicBezTo>
                      <a:pt x="462" y="19"/>
                      <a:pt x="461" y="10"/>
                      <a:pt x="463"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5" name="Google Shape;375;p36"/>
              <p:cNvSpPr/>
              <p:nvPr/>
            </p:nvSpPr>
            <p:spPr>
              <a:xfrm rot="-5067862">
                <a:off x="7659760" y="4963544"/>
                <a:ext cx="1576436" cy="949740"/>
              </a:xfrm>
              <a:custGeom>
                <a:rect b="b" l="l" r="r" t="t"/>
                <a:pathLst>
                  <a:path extrusionOk="0" h="310" w="514">
                    <a:moveTo>
                      <a:pt x="236" y="0"/>
                    </a:moveTo>
                    <a:cubicBezTo>
                      <a:pt x="219" y="0"/>
                      <a:pt x="204" y="15"/>
                      <a:pt x="198" y="51"/>
                    </a:cubicBezTo>
                    <a:cubicBezTo>
                      <a:pt x="195" y="68"/>
                      <a:pt x="207" y="155"/>
                      <a:pt x="185" y="155"/>
                    </a:cubicBezTo>
                    <a:cubicBezTo>
                      <a:pt x="184" y="155"/>
                      <a:pt x="183" y="155"/>
                      <a:pt x="182" y="154"/>
                    </a:cubicBezTo>
                    <a:cubicBezTo>
                      <a:pt x="177" y="152"/>
                      <a:pt x="171" y="130"/>
                      <a:pt x="168" y="125"/>
                    </a:cubicBezTo>
                    <a:cubicBezTo>
                      <a:pt x="144" y="85"/>
                      <a:pt x="98" y="55"/>
                      <a:pt x="64" y="55"/>
                    </a:cubicBezTo>
                    <a:cubicBezTo>
                      <a:pt x="55" y="55"/>
                      <a:pt x="48" y="57"/>
                      <a:pt x="41" y="61"/>
                    </a:cubicBezTo>
                    <a:cubicBezTo>
                      <a:pt x="0" y="84"/>
                      <a:pt x="33" y="167"/>
                      <a:pt x="72" y="196"/>
                    </a:cubicBezTo>
                    <a:cubicBezTo>
                      <a:pt x="81" y="204"/>
                      <a:pt x="100" y="205"/>
                      <a:pt x="106" y="218"/>
                    </a:cubicBezTo>
                    <a:cubicBezTo>
                      <a:pt x="111" y="232"/>
                      <a:pt x="96" y="237"/>
                      <a:pt x="79" y="241"/>
                    </a:cubicBezTo>
                    <a:cubicBezTo>
                      <a:pt x="110" y="263"/>
                      <a:pt x="148" y="278"/>
                      <a:pt x="180" y="290"/>
                    </a:cubicBezTo>
                    <a:cubicBezTo>
                      <a:pt x="206" y="300"/>
                      <a:pt x="231" y="310"/>
                      <a:pt x="258" y="310"/>
                    </a:cubicBezTo>
                    <a:cubicBezTo>
                      <a:pt x="294" y="310"/>
                      <a:pt x="334" y="293"/>
                      <a:pt x="385" y="241"/>
                    </a:cubicBezTo>
                    <a:cubicBezTo>
                      <a:pt x="397" y="228"/>
                      <a:pt x="410" y="215"/>
                      <a:pt x="421" y="201"/>
                    </a:cubicBezTo>
                    <a:cubicBezTo>
                      <a:pt x="430" y="147"/>
                      <a:pt x="514" y="52"/>
                      <a:pt x="445" y="24"/>
                    </a:cubicBezTo>
                    <a:cubicBezTo>
                      <a:pt x="440" y="22"/>
                      <a:pt x="435" y="21"/>
                      <a:pt x="430" y="21"/>
                    </a:cubicBezTo>
                    <a:cubicBezTo>
                      <a:pt x="402" y="21"/>
                      <a:pt x="380" y="53"/>
                      <a:pt x="362" y="86"/>
                    </a:cubicBezTo>
                    <a:cubicBezTo>
                      <a:pt x="343" y="119"/>
                      <a:pt x="328" y="152"/>
                      <a:pt x="315" y="152"/>
                    </a:cubicBezTo>
                    <a:cubicBezTo>
                      <a:pt x="313" y="152"/>
                      <a:pt x="312" y="152"/>
                      <a:pt x="311" y="151"/>
                    </a:cubicBezTo>
                    <a:cubicBezTo>
                      <a:pt x="295" y="143"/>
                      <a:pt x="299" y="84"/>
                      <a:pt x="294" y="66"/>
                    </a:cubicBezTo>
                    <a:cubicBezTo>
                      <a:pt x="283" y="27"/>
                      <a:pt x="258" y="0"/>
                      <a:pt x="236"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76" name="Google Shape;376;p36"/>
            <p:cNvGrpSpPr/>
            <p:nvPr/>
          </p:nvGrpSpPr>
          <p:grpSpPr>
            <a:xfrm>
              <a:off x="8046194" y="3994660"/>
              <a:ext cx="1097796" cy="1227681"/>
              <a:chOff x="-262931" y="4303148"/>
              <a:chExt cx="1097796" cy="1227681"/>
            </a:xfrm>
          </p:grpSpPr>
          <p:sp>
            <p:nvSpPr>
              <p:cNvPr id="377" name="Google Shape;377;p36"/>
              <p:cNvSpPr/>
              <p:nvPr/>
            </p:nvSpPr>
            <p:spPr>
              <a:xfrm rot="-2700000">
                <a:off x="-105311" y="4467064"/>
                <a:ext cx="782555" cy="769963"/>
              </a:xfrm>
              <a:custGeom>
                <a:rect b="b" l="l" r="r" t="t"/>
                <a:pathLst>
                  <a:path extrusionOk="0" h="129" w="131">
                    <a:moveTo>
                      <a:pt x="56" y="0"/>
                    </a:moveTo>
                    <a:cubicBezTo>
                      <a:pt x="37" y="0"/>
                      <a:pt x="18" y="8"/>
                      <a:pt x="1" y="26"/>
                    </a:cubicBezTo>
                    <a:cubicBezTo>
                      <a:pt x="1" y="26"/>
                      <a:pt x="0" y="26"/>
                      <a:pt x="0" y="26"/>
                    </a:cubicBezTo>
                    <a:cubicBezTo>
                      <a:pt x="30" y="48"/>
                      <a:pt x="56" y="81"/>
                      <a:pt x="75" y="129"/>
                    </a:cubicBezTo>
                    <a:cubicBezTo>
                      <a:pt x="94" y="118"/>
                      <a:pt x="111" y="97"/>
                      <a:pt x="120" y="70"/>
                    </a:cubicBezTo>
                    <a:cubicBezTo>
                      <a:pt x="131" y="36"/>
                      <a:pt x="96" y="0"/>
                      <a:pt x="56"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8" name="Google Shape;378;p36"/>
              <p:cNvSpPr/>
              <p:nvPr/>
            </p:nvSpPr>
            <p:spPr>
              <a:xfrm rot="-2700000">
                <a:off x="-95035" y="4754919"/>
                <a:ext cx="578738" cy="669313"/>
              </a:xfrm>
              <a:custGeom>
                <a:rect b="b" l="l" r="r" t="t"/>
                <a:pathLst>
                  <a:path extrusionOk="0" h="112" w="97">
                    <a:moveTo>
                      <a:pt x="22" y="0"/>
                    </a:moveTo>
                    <a:cubicBezTo>
                      <a:pt x="5" y="19"/>
                      <a:pt x="0" y="41"/>
                      <a:pt x="10" y="68"/>
                    </a:cubicBezTo>
                    <a:cubicBezTo>
                      <a:pt x="22" y="98"/>
                      <a:pt x="43" y="112"/>
                      <a:pt x="65" y="112"/>
                    </a:cubicBezTo>
                    <a:cubicBezTo>
                      <a:pt x="76" y="112"/>
                      <a:pt x="86" y="108"/>
                      <a:pt x="97" y="103"/>
                    </a:cubicBezTo>
                    <a:cubicBezTo>
                      <a:pt x="78" y="55"/>
                      <a:pt x="52" y="22"/>
                      <a:pt x="22"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11" Type="http://schemas.openxmlformats.org/officeDocument/2006/relationships/slideLayout" Target="../slideLayouts/slideLayout22.xml"/><Relationship Id="rId22" Type="http://schemas.openxmlformats.org/officeDocument/2006/relationships/slideLayout" Target="../slideLayouts/slideLayout33.xml"/><Relationship Id="rId10" Type="http://schemas.openxmlformats.org/officeDocument/2006/relationships/slideLayout" Target="../slideLayouts/slideLayout21.xml"/><Relationship Id="rId21" Type="http://schemas.openxmlformats.org/officeDocument/2006/relationships/slideLayout" Target="../slideLayouts/slideLayout32.xml"/><Relationship Id="rId13" Type="http://schemas.openxmlformats.org/officeDocument/2006/relationships/slideLayout" Target="../slideLayouts/slideLayout24.xml"/><Relationship Id="rId24" Type="http://schemas.openxmlformats.org/officeDocument/2006/relationships/theme" Target="../theme/theme2.xml"/><Relationship Id="rId12" Type="http://schemas.openxmlformats.org/officeDocument/2006/relationships/slideLayout" Target="../slideLayouts/slideLayout23.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5" Type="http://schemas.openxmlformats.org/officeDocument/2006/relationships/slideLayout" Target="../slideLayouts/slideLayout16.xml"/><Relationship Id="rId19" Type="http://schemas.openxmlformats.org/officeDocument/2006/relationships/slideLayout" Target="../slideLayouts/slideLayout30.xml"/><Relationship Id="rId6" Type="http://schemas.openxmlformats.org/officeDocument/2006/relationships/slideLayout" Target="../slideLayouts/slideLayout17.xml"/><Relationship Id="rId18" Type="http://schemas.openxmlformats.org/officeDocument/2006/relationships/slideLayout" Target="../slideLayouts/slideLayout29.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715100" y="445025"/>
            <a:ext cx="7713900" cy="572700"/>
          </a:xfrm>
          <a:prstGeom prst="rect">
            <a:avLst/>
          </a:prstGeom>
          <a:noFill/>
          <a:ln>
            <a:noFill/>
          </a:ln>
        </p:spPr>
        <p:txBody>
          <a:bodyPr anchorCtr="0" anchor="t" bIns="91425" lIns="91425" spcFirstLastPara="1" rIns="91425" wrap="square" tIns="91425">
            <a:noAutofit/>
          </a:bodyPr>
          <a:lstStyle>
            <a:lvl1pPr lvl="0" algn="ctr">
              <a:spcBef>
                <a:spcPts val="0"/>
              </a:spcBef>
              <a:spcAft>
                <a:spcPts val="0"/>
              </a:spcAft>
              <a:buClr>
                <a:schemeClr val="dk1"/>
              </a:buClr>
              <a:buSzPts val="3300"/>
              <a:buFont typeface="Cormorant Garamond SemiBold"/>
              <a:buNone/>
              <a:defRPr sz="3300">
                <a:solidFill>
                  <a:schemeClr val="dk1"/>
                </a:solidFill>
                <a:latin typeface="Cormorant Garamond SemiBold"/>
                <a:ea typeface="Cormorant Garamond SemiBold"/>
                <a:cs typeface="Cormorant Garamond SemiBold"/>
                <a:sym typeface="Cormorant Garamond SemiBold"/>
              </a:defRPr>
            </a:lvl1pPr>
            <a:lvl2pPr lvl="1" algn="ctr">
              <a:spcBef>
                <a:spcPts val="0"/>
              </a:spcBef>
              <a:spcAft>
                <a:spcPts val="0"/>
              </a:spcAft>
              <a:buClr>
                <a:schemeClr val="dk1"/>
              </a:buClr>
              <a:buSzPts val="3300"/>
              <a:buFont typeface="Cormorant Garamond SemiBold"/>
              <a:buNone/>
              <a:defRPr sz="3300">
                <a:solidFill>
                  <a:schemeClr val="dk1"/>
                </a:solidFill>
                <a:latin typeface="Cormorant Garamond SemiBold"/>
                <a:ea typeface="Cormorant Garamond SemiBold"/>
                <a:cs typeface="Cormorant Garamond SemiBold"/>
                <a:sym typeface="Cormorant Garamond SemiBold"/>
              </a:defRPr>
            </a:lvl2pPr>
            <a:lvl3pPr lvl="2" algn="ctr">
              <a:spcBef>
                <a:spcPts val="0"/>
              </a:spcBef>
              <a:spcAft>
                <a:spcPts val="0"/>
              </a:spcAft>
              <a:buClr>
                <a:schemeClr val="dk1"/>
              </a:buClr>
              <a:buSzPts val="3300"/>
              <a:buFont typeface="Cormorant Garamond SemiBold"/>
              <a:buNone/>
              <a:defRPr sz="3300">
                <a:solidFill>
                  <a:schemeClr val="dk1"/>
                </a:solidFill>
                <a:latin typeface="Cormorant Garamond SemiBold"/>
                <a:ea typeface="Cormorant Garamond SemiBold"/>
                <a:cs typeface="Cormorant Garamond SemiBold"/>
                <a:sym typeface="Cormorant Garamond SemiBold"/>
              </a:defRPr>
            </a:lvl3pPr>
            <a:lvl4pPr lvl="3" algn="ctr">
              <a:spcBef>
                <a:spcPts val="0"/>
              </a:spcBef>
              <a:spcAft>
                <a:spcPts val="0"/>
              </a:spcAft>
              <a:buClr>
                <a:schemeClr val="dk1"/>
              </a:buClr>
              <a:buSzPts val="3300"/>
              <a:buFont typeface="Cormorant Garamond SemiBold"/>
              <a:buNone/>
              <a:defRPr sz="3300">
                <a:solidFill>
                  <a:schemeClr val="dk1"/>
                </a:solidFill>
                <a:latin typeface="Cormorant Garamond SemiBold"/>
                <a:ea typeface="Cormorant Garamond SemiBold"/>
                <a:cs typeface="Cormorant Garamond SemiBold"/>
                <a:sym typeface="Cormorant Garamond SemiBold"/>
              </a:defRPr>
            </a:lvl4pPr>
            <a:lvl5pPr lvl="4" algn="ctr">
              <a:spcBef>
                <a:spcPts val="0"/>
              </a:spcBef>
              <a:spcAft>
                <a:spcPts val="0"/>
              </a:spcAft>
              <a:buClr>
                <a:schemeClr val="dk1"/>
              </a:buClr>
              <a:buSzPts val="3300"/>
              <a:buFont typeface="Cormorant Garamond SemiBold"/>
              <a:buNone/>
              <a:defRPr sz="3300">
                <a:solidFill>
                  <a:schemeClr val="dk1"/>
                </a:solidFill>
                <a:latin typeface="Cormorant Garamond SemiBold"/>
                <a:ea typeface="Cormorant Garamond SemiBold"/>
                <a:cs typeface="Cormorant Garamond SemiBold"/>
                <a:sym typeface="Cormorant Garamond SemiBold"/>
              </a:defRPr>
            </a:lvl5pPr>
            <a:lvl6pPr lvl="5" algn="ctr">
              <a:spcBef>
                <a:spcPts val="0"/>
              </a:spcBef>
              <a:spcAft>
                <a:spcPts val="0"/>
              </a:spcAft>
              <a:buClr>
                <a:schemeClr val="dk1"/>
              </a:buClr>
              <a:buSzPts val="3300"/>
              <a:buFont typeface="Cormorant Garamond SemiBold"/>
              <a:buNone/>
              <a:defRPr sz="3300">
                <a:solidFill>
                  <a:schemeClr val="dk1"/>
                </a:solidFill>
                <a:latin typeface="Cormorant Garamond SemiBold"/>
                <a:ea typeface="Cormorant Garamond SemiBold"/>
                <a:cs typeface="Cormorant Garamond SemiBold"/>
                <a:sym typeface="Cormorant Garamond SemiBold"/>
              </a:defRPr>
            </a:lvl6pPr>
            <a:lvl7pPr lvl="6" algn="ctr">
              <a:spcBef>
                <a:spcPts val="0"/>
              </a:spcBef>
              <a:spcAft>
                <a:spcPts val="0"/>
              </a:spcAft>
              <a:buClr>
                <a:schemeClr val="dk1"/>
              </a:buClr>
              <a:buSzPts val="3300"/>
              <a:buFont typeface="Cormorant Garamond SemiBold"/>
              <a:buNone/>
              <a:defRPr sz="3300">
                <a:solidFill>
                  <a:schemeClr val="dk1"/>
                </a:solidFill>
                <a:latin typeface="Cormorant Garamond SemiBold"/>
                <a:ea typeface="Cormorant Garamond SemiBold"/>
                <a:cs typeface="Cormorant Garamond SemiBold"/>
                <a:sym typeface="Cormorant Garamond SemiBold"/>
              </a:defRPr>
            </a:lvl7pPr>
            <a:lvl8pPr lvl="7" algn="ctr">
              <a:spcBef>
                <a:spcPts val="0"/>
              </a:spcBef>
              <a:spcAft>
                <a:spcPts val="0"/>
              </a:spcAft>
              <a:buClr>
                <a:schemeClr val="dk1"/>
              </a:buClr>
              <a:buSzPts val="3300"/>
              <a:buFont typeface="Cormorant Garamond SemiBold"/>
              <a:buNone/>
              <a:defRPr sz="3300">
                <a:solidFill>
                  <a:schemeClr val="dk1"/>
                </a:solidFill>
                <a:latin typeface="Cormorant Garamond SemiBold"/>
                <a:ea typeface="Cormorant Garamond SemiBold"/>
                <a:cs typeface="Cormorant Garamond SemiBold"/>
                <a:sym typeface="Cormorant Garamond SemiBold"/>
              </a:defRPr>
            </a:lvl8pPr>
            <a:lvl9pPr lvl="8" algn="ctr">
              <a:spcBef>
                <a:spcPts val="0"/>
              </a:spcBef>
              <a:spcAft>
                <a:spcPts val="0"/>
              </a:spcAft>
              <a:buClr>
                <a:schemeClr val="dk1"/>
              </a:buClr>
              <a:buSzPts val="3300"/>
              <a:buFont typeface="Cormorant Garamond SemiBold"/>
              <a:buNone/>
              <a:defRPr sz="3300">
                <a:solidFill>
                  <a:schemeClr val="dk1"/>
                </a:solidFill>
                <a:latin typeface="Cormorant Garamond SemiBold"/>
                <a:ea typeface="Cormorant Garamond SemiBold"/>
                <a:cs typeface="Cormorant Garamond SemiBold"/>
                <a:sym typeface="Cormorant Garamond SemiBold"/>
              </a:defRPr>
            </a:lvl9pPr>
          </a:lstStyle>
          <a:p/>
        </p:txBody>
      </p:sp>
      <p:sp>
        <p:nvSpPr>
          <p:cNvPr id="52" name="Google Shape;52;p13"/>
          <p:cNvSpPr txBox="1"/>
          <p:nvPr>
            <p:ph idx="1" type="body"/>
          </p:nvPr>
        </p:nvSpPr>
        <p:spPr>
          <a:xfrm>
            <a:off x="715100" y="1152475"/>
            <a:ext cx="7713900" cy="34164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1pPr>
            <a:lvl2pPr indent="-304800" lvl="1" marL="9144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2pPr>
            <a:lvl3pPr indent="-304800" lvl="2" marL="13716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3pPr>
            <a:lvl4pPr indent="-304800" lvl="3" marL="18288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4pPr>
            <a:lvl5pPr indent="-304800" lvl="4" marL="22860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5pPr>
            <a:lvl6pPr indent="-304800" lvl="5" marL="27432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6pPr>
            <a:lvl7pPr indent="-304800" lvl="6" marL="32004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7pPr>
            <a:lvl8pPr indent="-304800" lvl="7" marL="36576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8pPr>
            <a:lvl9pPr indent="-304800" lvl="8" marL="41148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 Id="rId3" Type="http://schemas.openxmlformats.org/officeDocument/2006/relationships/image" Target="../media/image8.jpg"/><Relationship Id="rId4" Type="http://schemas.openxmlformats.org/officeDocument/2006/relationships/image" Target="../media/image1.jpg"/><Relationship Id="rId5" Type="http://schemas.openxmlformats.org/officeDocument/2006/relationships/image" Target="../media/image7.jpg"/><Relationship Id="rId6"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5.xml"/><Relationship Id="rId3" Type="http://schemas.openxmlformats.org/officeDocument/2006/relationships/image" Target="../media/image2.jpg"/><Relationship Id="rId4" Type="http://schemas.openxmlformats.org/officeDocument/2006/relationships/image" Target="../media/image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8.xml"/><Relationship Id="rId3" Type="http://schemas.openxmlformats.org/officeDocument/2006/relationships/image" Target="../media/image4.jpg"/><Relationship Id="rId4" Type="http://schemas.openxmlformats.org/officeDocument/2006/relationships/image" Target="../media/image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hyperlink" Target="https://drive.google.com/drive/folders/1nqc_gqr4rZEGhyMVtIme7QTHSdsdC85E?usp=drive_link"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grpSp>
        <p:nvGrpSpPr>
          <p:cNvPr id="383" name="Google Shape;383;p37"/>
          <p:cNvGrpSpPr/>
          <p:nvPr/>
        </p:nvGrpSpPr>
        <p:grpSpPr>
          <a:xfrm>
            <a:off x="55338" y="112667"/>
            <a:ext cx="2788614" cy="2251610"/>
            <a:chOff x="9280097" y="4545010"/>
            <a:chExt cx="2699529" cy="2179469"/>
          </a:xfrm>
        </p:grpSpPr>
        <p:sp>
          <p:nvSpPr>
            <p:cNvPr id="384" name="Google Shape;384;p37"/>
            <p:cNvSpPr/>
            <p:nvPr/>
          </p:nvSpPr>
          <p:spPr>
            <a:xfrm rot="-671860">
              <a:off x="9351804" y="4867819"/>
              <a:ext cx="791400" cy="816083"/>
            </a:xfrm>
            <a:custGeom>
              <a:rect b="b" l="l" r="r" t="t"/>
              <a:pathLst>
                <a:path extrusionOk="0" h="195" w="189">
                  <a:moveTo>
                    <a:pt x="107" y="0"/>
                  </a:moveTo>
                  <a:cubicBezTo>
                    <a:pt x="90" y="0"/>
                    <a:pt x="72" y="4"/>
                    <a:pt x="54" y="13"/>
                  </a:cubicBezTo>
                  <a:cubicBezTo>
                    <a:pt x="19" y="30"/>
                    <a:pt x="0" y="58"/>
                    <a:pt x="0" y="100"/>
                  </a:cubicBezTo>
                  <a:cubicBezTo>
                    <a:pt x="1" y="158"/>
                    <a:pt x="31" y="189"/>
                    <a:pt x="70" y="195"/>
                  </a:cubicBezTo>
                  <a:cubicBezTo>
                    <a:pt x="83" y="165"/>
                    <a:pt x="97" y="138"/>
                    <a:pt x="108" y="120"/>
                  </a:cubicBezTo>
                  <a:cubicBezTo>
                    <a:pt x="131" y="84"/>
                    <a:pt x="159" y="58"/>
                    <a:pt x="189" y="40"/>
                  </a:cubicBezTo>
                  <a:cubicBezTo>
                    <a:pt x="170" y="17"/>
                    <a:pt x="141" y="0"/>
                    <a:pt x="107"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5" name="Google Shape;385;p37"/>
            <p:cNvSpPr/>
            <p:nvPr/>
          </p:nvSpPr>
          <p:spPr>
            <a:xfrm rot="-671859">
              <a:off x="9502447" y="4754327"/>
              <a:ext cx="2328370" cy="1760834"/>
            </a:xfrm>
            <a:custGeom>
              <a:rect b="b" l="l" r="r" t="t"/>
              <a:pathLst>
                <a:path extrusionOk="0" h="421" w="557">
                  <a:moveTo>
                    <a:pt x="275" y="0"/>
                  </a:moveTo>
                  <a:cubicBezTo>
                    <a:pt x="240" y="0"/>
                    <a:pt x="206" y="8"/>
                    <a:pt x="174" y="26"/>
                  </a:cubicBezTo>
                  <a:cubicBezTo>
                    <a:pt x="197" y="56"/>
                    <a:pt x="203" y="97"/>
                    <a:pt x="181" y="124"/>
                  </a:cubicBezTo>
                  <a:cubicBezTo>
                    <a:pt x="150" y="162"/>
                    <a:pt x="107" y="182"/>
                    <a:pt x="70" y="182"/>
                  </a:cubicBezTo>
                  <a:cubicBezTo>
                    <a:pt x="65" y="182"/>
                    <a:pt x="60" y="182"/>
                    <a:pt x="55" y="181"/>
                  </a:cubicBezTo>
                  <a:cubicBezTo>
                    <a:pt x="23" y="257"/>
                    <a:pt x="0" y="358"/>
                    <a:pt x="55" y="401"/>
                  </a:cubicBezTo>
                  <a:cubicBezTo>
                    <a:pt x="69" y="412"/>
                    <a:pt x="98" y="421"/>
                    <a:pt x="125" y="421"/>
                  </a:cubicBezTo>
                  <a:cubicBezTo>
                    <a:pt x="145" y="421"/>
                    <a:pt x="164" y="416"/>
                    <a:pt x="173" y="403"/>
                  </a:cubicBezTo>
                  <a:cubicBezTo>
                    <a:pt x="196" y="372"/>
                    <a:pt x="178" y="295"/>
                    <a:pt x="185" y="258"/>
                  </a:cubicBezTo>
                  <a:cubicBezTo>
                    <a:pt x="198" y="187"/>
                    <a:pt x="243" y="156"/>
                    <a:pt x="285" y="156"/>
                  </a:cubicBezTo>
                  <a:cubicBezTo>
                    <a:pt x="325" y="156"/>
                    <a:pt x="362" y="183"/>
                    <a:pt x="370" y="230"/>
                  </a:cubicBezTo>
                  <a:cubicBezTo>
                    <a:pt x="387" y="331"/>
                    <a:pt x="380" y="363"/>
                    <a:pt x="386" y="373"/>
                  </a:cubicBezTo>
                  <a:cubicBezTo>
                    <a:pt x="391" y="381"/>
                    <a:pt x="429" y="397"/>
                    <a:pt x="466" y="397"/>
                  </a:cubicBezTo>
                  <a:cubicBezTo>
                    <a:pt x="495" y="397"/>
                    <a:pt x="525" y="387"/>
                    <a:pt x="537" y="353"/>
                  </a:cubicBezTo>
                  <a:cubicBezTo>
                    <a:pt x="557" y="297"/>
                    <a:pt x="554" y="241"/>
                    <a:pt x="537" y="191"/>
                  </a:cubicBezTo>
                  <a:cubicBezTo>
                    <a:pt x="421" y="170"/>
                    <a:pt x="360" y="87"/>
                    <a:pt x="359" y="15"/>
                  </a:cubicBezTo>
                  <a:cubicBezTo>
                    <a:pt x="332" y="5"/>
                    <a:pt x="303" y="0"/>
                    <a:pt x="275"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6" name="Google Shape;386;p37"/>
            <p:cNvSpPr/>
            <p:nvPr/>
          </p:nvSpPr>
          <p:spPr>
            <a:xfrm rot="-671859">
              <a:off x="9657067" y="4993591"/>
              <a:ext cx="618667" cy="652161"/>
            </a:xfrm>
            <a:custGeom>
              <a:rect b="b" l="l" r="r" t="t"/>
              <a:pathLst>
                <a:path extrusionOk="0" h="156" w="148">
                  <a:moveTo>
                    <a:pt x="119" y="0"/>
                  </a:moveTo>
                  <a:cubicBezTo>
                    <a:pt x="89" y="18"/>
                    <a:pt x="61" y="44"/>
                    <a:pt x="38" y="80"/>
                  </a:cubicBezTo>
                  <a:cubicBezTo>
                    <a:pt x="27" y="98"/>
                    <a:pt x="13" y="125"/>
                    <a:pt x="0" y="155"/>
                  </a:cubicBezTo>
                  <a:cubicBezTo>
                    <a:pt x="5" y="156"/>
                    <a:pt x="10" y="156"/>
                    <a:pt x="15" y="156"/>
                  </a:cubicBezTo>
                  <a:cubicBezTo>
                    <a:pt x="52" y="156"/>
                    <a:pt x="95" y="136"/>
                    <a:pt x="126" y="98"/>
                  </a:cubicBezTo>
                  <a:cubicBezTo>
                    <a:pt x="148" y="71"/>
                    <a:pt x="142" y="30"/>
                    <a:pt x="119"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7" name="Google Shape;387;p37"/>
            <p:cNvSpPr/>
            <p:nvPr/>
          </p:nvSpPr>
          <p:spPr>
            <a:xfrm rot="-671859">
              <a:off x="10903380" y="4688568"/>
              <a:ext cx="743809" cy="735004"/>
            </a:xfrm>
            <a:custGeom>
              <a:rect b="b" l="l" r="r" t="t"/>
              <a:pathLst>
                <a:path extrusionOk="0" h="176" w="178">
                  <a:moveTo>
                    <a:pt x="0" y="0"/>
                  </a:moveTo>
                  <a:cubicBezTo>
                    <a:pt x="1" y="72"/>
                    <a:pt x="62" y="155"/>
                    <a:pt x="178" y="176"/>
                  </a:cubicBezTo>
                  <a:cubicBezTo>
                    <a:pt x="149" y="95"/>
                    <a:pt x="79" y="29"/>
                    <a:pt x="0" y="0"/>
                  </a:cubicBezTo>
                </a:path>
              </a:pathLst>
            </a:custGeom>
            <a:solidFill>
              <a:schemeClr val="accent1"/>
            </a:solidFill>
            <a:ln cap="flat" cmpd="sng" w="9525">
              <a:solidFill>
                <a:schemeClr val="accen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88" name="Google Shape;388;p37"/>
          <p:cNvSpPr txBox="1"/>
          <p:nvPr>
            <p:ph type="ctrTitle"/>
          </p:nvPr>
        </p:nvSpPr>
        <p:spPr>
          <a:xfrm>
            <a:off x="1072500" y="379525"/>
            <a:ext cx="7356000" cy="24159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n"/>
              <a:t>POV, HMW,</a:t>
            </a:r>
            <a:endParaRPr/>
          </a:p>
          <a:p>
            <a:pPr indent="0" lvl="0" marL="0" rtl="0" algn="r">
              <a:spcBef>
                <a:spcPts val="0"/>
              </a:spcBef>
              <a:spcAft>
                <a:spcPts val="0"/>
              </a:spcAft>
              <a:buNone/>
            </a:pPr>
            <a:r>
              <a:rPr lang="en"/>
              <a:t>Experience Prototypes</a:t>
            </a:r>
            <a:endParaRPr/>
          </a:p>
          <a:p>
            <a:pPr indent="0" lvl="0" marL="0" rtl="0" algn="r">
              <a:spcBef>
                <a:spcPts val="0"/>
              </a:spcBef>
              <a:spcAft>
                <a:spcPts val="0"/>
              </a:spcAft>
              <a:buNone/>
            </a:pPr>
            <a:r>
              <a:rPr lang="en" sz="3000">
                <a:solidFill>
                  <a:srgbClr val="9E9E9E"/>
                </a:solidFill>
              </a:rPr>
              <a:t>Assignment 2</a:t>
            </a:r>
            <a:endParaRPr sz="3000">
              <a:solidFill>
                <a:srgbClr val="9E9E9E"/>
              </a:solidFill>
            </a:endParaRPr>
          </a:p>
        </p:txBody>
      </p:sp>
      <p:sp>
        <p:nvSpPr>
          <p:cNvPr id="389" name="Google Shape;389;p37"/>
          <p:cNvSpPr txBox="1"/>
          <p:nvPr>
            <p:ph idx="1" type="subTitle"/>
          </p:nvPr>
        </p:nvSpPr>
        <p:spPr>
          <a:xfrm>
            <a:off x="5814888" y="2894225"/>
            <a:ext cx="2613600" cy="6861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Grace Miller, Ginelle Servat, CJ Indart, Riley Pittman</a:t>
            </a:r>
            <a:endParaRPr/>
          </a:p>
        </p:txBody>
      </p:sp>
      <p:cxnSp>
        <p:nvCxnSpPr>
          <p:cNvPr id="390" name="Google Shape;390;p37"/>
          <p:cNvCxnSpPr>
            <a:endCxn id="389" idx="1"/>
          </p:cNvCxnSpPr>
          <p:nvPr/>
        </p:nvCxnSpPr>
        <p:spPr>
          <a:xfrm>
            <a:off x="715488" y="3237275"/>
            <a:ext cx="5099400" cy="0"/>
          </a:xfrm>
          <a:prstGeom prst="straightConnector1">
            <a:avLst/>
          </a:prstGeom>
          <a:noFill/>
          <a:ln cap="flat" cmpd="sng" w="9525">
            <a:solidFill>
              <a:schemeClr val="dk1"/>
            </a:solidFill>
            <a:prstDash val="solid"/>
            <a:round/>
            <a:headEnd len="med" w="med" type="none"/>
            <a:tailEnd len="med" w="med" type="diamond"/>
          </a:ln>
        </p:spPr>
      </p:cxn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grpSp>
        <p:nvGrpSpPr>
          <p:cNvPr id="395" name="Google Shape;395;p38"/>
          <p:cNvGrpSpPr/>
          <p:nvPr/>
        </p:nvGrpSpPr>
        <p:grpSpPr>
          <a:xfrm>
            <a:off x="7068195" y="1372750"/>
            <a:ext cx="1902804" cy="2070760"/>
            <a:chOff x="8069345" y="-749300"/>
            <a:chExt cx="1902804" cy="2070760"/>
          </a:xfrm>
        </p:grpSpPr>
        <p:sp>
          <p:nvSpPr>
            <p:cNvPr id="396" name="Google Shape;396;p38"/>
            <p:cNvSpPr/>
            <p:nvPr/>
          </p:nvSpPr>
          <p:spPr>
            <a:xfrm flipH="1">
              <a:off x="8310195" y="761321"/>
              <a:ext cx="637652" cy="560139"/>
            </a:xfrm>
            <a:custGeom>
              <a:rect b="b" l="l" r="r" t="t"/>
              <a:pathLst>
                <a:path extrusionOk="0" h="256" w="291">
                  <a:moveTo>
                    <a:pt x="205" y="0"/>
                  </a:moveTo>
                  <a:cubicBezTo>
                    <a:pt x="147" y="32"/>
                    <a:pt x="73" y="55"/>
                    <a:pt x="0" y="71"/>
                  </a:cubicBezTo>
                  <a:cubicBezTo>
                    <a:pt x="6" y="114"/>
                    <a:pt x="15" y="156"/>
                    <a:pt x="29" y="197"/>
                  </a:cubicBezTo>
                  <a:cubicBezTo>
                    <a:pt x="41" y="232"/>
                    <a:pt x="53" y="256"/>
                    <a:pt x="74" y="256"/>
                  </a:cubicBezTo>
                  <a:cubicBezTo>
                    <a:pt x="101" y="256"/>
                    <a:pt x="145" y="217"/>
                    <a:pt x="229" y="114"/>
                  </a:cubicBezTo>
                  <a:cubicBezTo>
                    <a:pt x="246" y="94"/>
                    <a:pt x="291" y="53"/>
                    <a:pt x="269" y="29"/>
                  </a:cubicBezTo>
                  <a:cubicBezTo>
                    <a:pt x="260" y="19"/>
                    <a:pt x="236" y="9"/>
                    <a:pt x="205"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ormorant Garamond"/>
                <a:ea typeface="Cormorant Garamond"/>
                <a:cs typeface="Cormorant Garamond"/>
                <a:sym typeface="Cormorant Garamond"/>
              </a:endParaRPr>
            </a:p>
          </p:txBody>
        </p:sp>
        <p:sp>
          <p:nvSpPr>
            <p:cNvPr id="397" name="Google Shape;397;p38"/>
            <p:cNvSpPr/>
            <p:nvPr/>
          </p:nvSpPr>
          <p:spPr>
            <a:xfrm flipH="1">
              <a:off x="8069345" y="-749300"/>
              <a:ext cx="1902804" cy="1711792"/>
            </a:xfrm>
            <a:custGeom>
              <a:rect b="b" l="l" r="r" t="t"/>
              <a:pathLst>
                <a:path extrusionOk="0" h="782" w="869">
                  <a:moveTo>
                    <a:pt x="549" y="0"/>
                  </a:moveTo>
                  <a:cubicBezTo>
                    <a:pt x="424" y="0"/>
                    <a:pt x="273" y="33"/>
                    <a:pt x="163" y="72"/>
                  </a:cubicBezTo>
                  <a:cubicBezTo>
                    <a:pt x="64" y="107"/>
                    <a:pt x="0" y="157"/>
                    <a:pt x="23" y="258"/>
                  </a:cubicBezTo>
                  <a:cubicBezTo>
                    <a:pt x="95" y="576"/>
                    <a:pt x="559" y="405"/>
                    <a:pt x="618" y="499"/>
                  </a:cubicBezTo>
                  <a:cubicBezTo>
                    <a:pt x="635" y="527"/>
                    <a:pt x="612" y="565"/>
                    <a:pt x="582" y="576"/>
                  </a:cubicBezTo>
                  <a:cubicBezTo>
                    <a:pt x="570" y="581"/>
                    <a:pt x="556" y="583"/>
                    <a:pt x="543" y="583"/>
                  </a:cubicBezTo>
                  <a:cubicBezTo>
                    <a:pt x="524" y="583"/>
                    <a:pt x="505" y="580"/>
                    <a:pt x="487" y="577"/>
                  </a:cubicBezTo>
                  <a:cubicBezTo>
                    <a:pt x="450" y="571"/>
                    <a:pt x="323" y="556"/>
                    <a:pt x="235" y="556"/>
                  </a:cubicBezTo>
                  <a:cubicBezTo>
                    <a:pt x="198" y="556"/>
                    <a:pt x="168" y="559"/>
                    <a:pt x="154" y="566"/>
                  </a:cubicBezTo>
                  <a:cubicBezTo>
                    <a:pt x="77" y="605"/>
                    <a:pt x="87" y="748"/>
                    <a:pt x="233" y="778"/>
                  </a:cubicBezTo>
                  <a:cubicBezTo>
                    <a:pt x="247" y="780"/>
                    <a:pt x="265" y="782"/>
                    <a:pt x="287" y="782"/>
                  </a:cubicBezTo>
                  <a:cubicBezTo>
                    <a:pt x="336" y="782"/>
                    <a:pt x="401" y="775"/>
                    <a:pt x="468" y="761"/>
                  </a:cubicBezTo>
                  <a:cubicBezTo>
                    <a:pt x="465" y="743"/>
                    <a:pt x="463" y="725"/>
                    <a:pt x="460" y="707"/>
                  </a:cubicBezTo>
                  <a:cubicBezTo>
                    <a:pt x="456" y="675"/>
                    <a:pt x="463" y="660"/>
                    <a:pt x="498" y="660"/>
                  </a:cubicBezTo>
                  <a:cubicBezTo>
                    <a:pt x="499" y="660"/>
                    <a:pt x="499" y="660"/>
                    <a:pt x="500" y="660"/>
                  </a:cubicBezTo>
                  <a:cubicBezTo>
                    <a:pt x="539" y="661"/>
                    <a:pt x="617" y="673"/>
                    <a:pt x="673" y="690"/>
                  </a:cubicBezTo>
                  <a:cubicBezTo>
                    <a:pt x="685" y="683"/>
                    <a:pt x="696" y="677"/>
                    <a:pt x="706" y="670"/>
                  </a:cubicBezTo>
                  <a:cubicBezTo>
                    <a:pt x="869" y="556"/>
                    <a:pt x="772" y="375"/>
                    <a:pt x="566" y="328"/>
                  </a:cubicBezTo>
                  <a:cubicBezTo>
                    <a:pt x="348" y="278"/>
                    <a:pt x="207" y="336"/>
                    <a:pt x="199" y="264"/>
                  </a:cubicBezTo>
                  <a:cubicBezTo>
                    <a:pt x="192" y="205"/>
                    <a:pt x="282" y="188"/>
                    <a:pt x="386" y="188"/>
                  </a:cubicBezTo>
                  <a:cubicBezTo>
                    <a:pt x="480" y="188"/>
                    <a:pt x="586" y="202"/>
                    <a:pt x="642" y="213"/>
                  </a:cubicBezTo>
                  <a:cubicBezTo>
                    <a:pt x="660" y="217"/>
                    <a:pt x="677" y="219"/>
                    <a:pt x="691" y="219"/>
                  </a:cubicBezTo>
                  <a:cubicBezTo>
                    <a:pt x="735" y="219"/>
                    <a:pt x="760" y="200"/>
                    <a:pt x="759" y="143"/>
                  </a:cubicBezTo>
                  <a:cubicBezTo>
                    <a:pt x="758" y="66"/>
                    <a:pt x="724" y="15"/>
                    <a:pt x="613" y="3"/>
                  </a:cubicBezTo>
                  <a:cubicBezTo>
                    <a:pt x="593" y="1"/>
                    <a:pt x="571" y="0"/>
                    <a:pt x="549"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ormorant Garamond"/>
                <a:ea typeface="Cormorant Garamond"/>
                <a:cs typeface="Cormorant Garamond"/>
                <a:sym typeface="Cormorant Garamond"/>
              </a:endParaRPr>
            </a:p>
          </p:txBody>
        </p:sp>
        <p:sp>
          <p:nvSpPr>
            <p:cNvPr id="398" name="Google Shape;398;p38"/>
            <p:cNvSpPr/>
            <p:nvPr/>
          </p:nvSpPr>
          <p:spPr>
            <a:xfrm flipH="1">
              <a:off x="8499369" y="694880"/>
              <a:ext cx="474316" cy="221472"/>
            </a:xfrm>
            <a:custGeom>
              <a:rect b="b" l="l" r="r" t="t"/>
              <a:pathLst>
                <a:path extrusionOk="0" h="101" w="217">
                  <a:moveTo>
                    <a:pt x="42" y="0"/>
                  </a:moveTo>
                  <a:cubicBezTo>
                    <a:pt x="7" y="0"/>
                    <a:pt x="0" y="15"/>
                    <a:pt x="4" y="47"/>
                  </a:cubicBezTo>
                  <a:cubicBezTo>
                    <a:pt x="7" y="65"/>
                    <a:pt x="9" y="83"/>
                    <a:pt x="12" y="101"/>
                  </a:cubicBezTo>
                  <a:cubicBezTo>
                    <a:pt x="85" y="85"/>
                    <a:pt x="159" y="62"/>
                    <a:pt x="217" y="30"/>
                  </a:cubicBezTo>
                  <a:cubicBezTo>
                    <a:pt x="161" y="13"/>
                    <a:pt x="83" y="1"/>
                    <a:pt x="44" y="0"/>
                  </a:cubicBezTo>
                  <a:cubicBezTo>
                    <a:pt x="43" y="0"/>
                    <a:pt x="43" y="0"/>
                    <a:pt x="42"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ormorant Garamond"/>
                <a:ea typeface="Cormorant Garamond"/>
                <a:cs typeface="Cormorant Garamond"/>
                <a:sym typeface="Cormorant Garamond"/>
              </a:endParaRPr>
            </a:p>
          </p:txBody>
        </p:sp>
      </p:grpSp>
      <p:sp>
        <p:nvSpPr>
          <p:cNvPr id="399" name="Google Shape;399;p38"/>
          <p:cNvSpPr txBox="1"/>
          <p:nvPr>
            <p:ph type="title"/>
          </p:nvPr>
        </p:nvSpPr>
        <p:spPr>
          <a:xfrm>
            <a:off x="720000" y="286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Agenda</a:t>
            </a:r>
            <a:endParaRPr/>
          </a:p>
        </p:txBody>
      </p:sp>
      <p:sp>
        <p:nvSpPr>
          <p:cNvPr id="400" name="Google Shape;400;p38"/>
          <p:cNvSpPr txBox="1"/>
          <p:nvPr>
            <p:ph idx="1" type="subTitle"/>
          </p:nvPr>
        </p:nvSpPr>
        <p:spPr>
          <a:xfrm>
            <a:off x="3890075" y="1084862"/>
            <a:ext cx="2361900" cy="73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Revised Project Domain</a:t>
            </a:r>
            <a:endParaRPr/>
          </a:p>
        </p:txBody>
      </p:sp>
      <p:sp>
        <p:nvSpPr>
          <p:cNvPr id="401" name="Google Shape;401;p38"/>
          <p:cNvSpPr txBox="1"/>
          <p:nvPr>
            <p:ph idx="8" type="subTitle"/>
          </p:nvPr>
        </p:nvSpPr>
        <p:spPr>
          <a:xfrm>
            <a:off x="3890075" y="1883700"/>
            <a:ext cx="2607600" cy="47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Additional Needfinding</a:t>
            </a:r>
            <a:endParaRPr/>
          </a:p>
        </p:txBody>
      </p:sp>
      <p:sp>
        <p:nvSpPr>
          <p:cNvPr id="402" name="Google Shape;402;p38"/>
          <p:cNvSpPr txBox="1"/>
          <p:nvPr>
            <p:ph idx="9" type="subTitle"/>
          </p:nvPr>
        </p:nvSpPr>
        <p:spPr>
          <a:xfrm>
            <a:off x="3890075" y="2445950"/>
            <a:ext cx="2361900" cy="47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POVs | HMWs</a:t>
            </a:r>
            <a:endParaRPr/>
          </a:p>
        </p:txBody>
      </p:sp>
      <p:sp>
        <p:nvSpPr>
          <p:cNvPr id="403" name="Google Shape;403;p38"/>
          <p:cNvSpPr txBox="1"/>
          <p:nvPr>
            <p:ph idx="13" type="subTitle"/>
          </p:nvPr>
        </p:nvSpPr>
        <p:spPr>
          <a:xfrm>
            <a:off x="3890075" y="3020813"/>
            <a:ext cx="2703000" cy="73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Solutions &amp; Experience Prototypes</a:t>
            </a:r>
            <a:endParaRPr/>
          </a:p>
        </p:txBody>
      </p:sp>
      <p:cxnSp>
        <p:nvCxnSpPr>
          <p:cNvPr id="404" name="Google Shape;404;p38"/>
          <p:cNvCxnSpPr>
            <a:endCxn id="405" idx="1"/>
          </p:cNvCxnSpPr>
          <p:nvPr/>
        </p:nvCxnSpPr>
        <p:spPr>
          <a:xfrm>
            <a:off x="708925" y="1559350"/>
            <a:ext cx="2183100" cy="0"/>
          </a:xfrm>
          <a:prstGeom prst="straightConnector1">
            <a:avLst/>
          </a:prstGeom>
          <a:noFill/>
          <a:ln cap="flat" cmpd="sng" w="9525">
            <a:solidFill>
              <a:schemeClr val="dk1"/>
            </a:solidFill>
            <a:prstDash val="solid"/>
            <a:round/>
            <a:headEnd len="med" w="med" type="none"/>
            <a:tailEnd len="med" w="med" type="diamond"/>
          </a:ln>
        </p:spPr>
      </p:cxnSp>
      <p:sp>
        <p:nvSpPr>
          <p:cNvPr id="406" name="Google Shape;406;p38"/>
          <p:cNvSpPr txBox="1"/>
          <p:nvPr>
            <p:ph idx="14" type="subTitle"/>
          </p:nvPr>
        </p:nvSpPr>
        <p:spPr>
          <a:xfrm>
            <a:off x="3890075" y="3851575"/>
            <a:ext cx="2361900" cy="47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What’s Next?</a:t>
            </a:r>
            <a:endParaRPr/>
          </a:p>
        </p:txBody>
      </p:sp>
      <p:sp>
        <p:nvSpPr>
          <p:cNvPr id="407" name="Google Shape;407;p38"/>
          <p:cNvSpPr txBox="1"/>
          <p:nvPr>
            <p:ph idx="14" type="subTitle"/>
          </p:nvPr>
        </p:nvSpPr>
        <p:spPr>
          <a:xfrm>
            <a:off x="3890075" y="4404650"/>
            <a:ext cx="2361900" cy="47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Appendix</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3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Our Team</a:t>
            </a:r>
            <a:endParaRPr/>
          </a:p>
        </p:txBody>
      </p:sp>
      <p:sp>
        <p:nvSpPr>
          <p:cNvPr id="413" name="Google Shape;413;p39"/>
          <p:cNvSpPr txBox="1"/>
          <p:nvPr/>
        </p:nvSpPr>
        <p:spPr>
          <a:xfrm>
            <a:off x="4669838" y="3468726"/>
            <a:ext cx="2126100" cy="44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Grace Miller </a:t>
            </a:r>
            <a:endParaRPr sz="2400">
              <a:solidFill>
                <a:schemeClr val="dk1"/>
              </a:solidFill>
              <a:latin typeface="Cormorant Garamond Medium"/>
              <a:ea typeface="Cormorant Garamond Medium"/>
              <a:cs typeface="Cormorant Garamond Medium"/>
              <a:sym typeface="Cormorant Garamond Medium"/>
            </a:endParaRPr>
          </a:p>
        </p:txBody>
      </p:sp>
      <p:sp>
        <p:nvSpPr>
          <p:cNvPr id="414" name="Google Shape;414;p39"/>
          <p:cNvSpPr txBox="1"/>
          <p:nvPr/>
        </p:nvSpPr>
        <p:spPr>
          <a:xfrm>
            <a:off x="6838375" y="3516351"/>
            <a:ext cx="2126100" cy="44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Riley Pittman</a:t>
            </a:r>
            <a:endParaRPr sz="2400">
              <a:solidFill>
                <a:schemeClr val="dk1"/>
              </a:solidFill>
              <a:latin typeface="Cormorant Garamond Medium"/>
              <a:ea typeface="Cormorant Garamond Medium"/>
              <a:cs typeface="Cormorant Garamond Medium"/>
              <a:sym typeface="Cormorant Garamond Medium"/>
            </a:endParaRPr>
          </a:p>
        </p:txBody>
      </p:sp>
      <p:sp>
        <p:nvSpPr>
          <p:cNvPr id="415" name="Google Shape;415;p39"/>
          <p:cNvSpPr txBox="1"/>
          <p:nvPr/>
        </p:nvSpPr>
        <p:spPr>
          <a:xfrm>
            <a:off x="2263088" y="3468726"/>
            <a:ext cx="2126100" cy="44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Ginelle Servat</a:t>
            </a:r>
            <a:endParaRPr sz="2400">
              <a:solidFill>
                <a:schemeClr val="dk1"/>
              </a:solidFill>
              <a:latin typeface="Cormorant Garamond Medium"/>
              <a:ea typeface="Cormorant Garamond Medium"/>
              <a:cs typeface="Cormorant Garamond Medium"/>
              <a:sym typeface="Cormorant Garamond Medium"/>
            </a:endParaRPr>
          </a:p>
        </p:txBody>
      </p:sp>
      <p:pic>
        <p:nvPicPr>
          <p:cNvPr id="416" name="Google Shape;416;p39"/>
          <p:cNvPicPr preferRelativeResize="0"/>
          <p:nvPr/>
        </p:nvPicPr>
        <p:blipFill rotWithShape="1">
          <a:blip r:embed="rId3">
            <a:alphaModFix/>
          </a:blip>
          <a:srcRect b="0" l="8737" r="25067" t="0"/>
          <a:stretch/>
        </p:blipFill>
        <p:spPr>
          <a:xfrm>
            <a:off x="4839630" y="1488988"/>
            <a:ext cx="1786500" cy="1798800"/>
          </a:xfrm>
          <a:prstGeom prst="ellipse">
            <a:avLst/>
          </a:prstGeom>
          <a:noFill/>
          <a:ln cap="flat" cmpd="sng" w="28575">
            <a:solidFill>
              <a:schemeClr val="dk1"/>
            </a:solidFill>
            <a:prstDash val="solid"/>
            <a:round/>
            <a:headEnd len="sm" w="sm" type="none"/>
            <a:tailEnd len="sm" w="sm" type="none"/>
          </a:ln>
        </p:spPr>
      </p:pic>
      <p:pic>
        <p:nvPicPr>
          <p:cNvPr id="417" name="Google Shape;417;p39"/>
          <p:cNvPicPr preferRelativeResize="0"/>
          <p:nvPr/>
        </p:nvPicPr>
        <p:blipFill rotWithShape="1">
          <a:blip r:embed="rId4">
            <a:alphaModFix/>
          </a:blip>
          <a:srcRect b="8438" l="-5904" r="-5915" t="4929"/>
          <a:stretch/>
        </p:blipFill>
        <p:spPr>
          <a:xfrm>
            <a:off x="7102488" y="1489000"/>
            <a:ext cx="1786500" cy="1845900"/>
          </a:xfrm>
          <a:prstGeom prst="ellipse">
            <a:avLst/>
          </a:prstGeom>
          <a:noFill/>
          <a:ln cap="flat" cmpd="sng" w="28575">
            <a:solidFill>
              <a:schemeClr val="dk1"/>
            </a:solidFill>
            <a:prstDash val="solid"/>
            <a:round/>
            <a:headEnd len="sm" w="sm" type="none"/>
            <a:tailEnd len="sm" w="sm" type="none"/>
          </a:ln>
        </p:spPr>
      </p:pic>
      <p:pic>
        <p:nvPicPr>
          <p:cNvPr id="418" name="Google Shape;418;p39"/>
          <p:cNvPicPr preferRelativeResize="0"/>
          <p:nvPr/>
        </p:nvPicPr>
        <p:blipFill rotWithShape="1">
          <a:blip r:embed="rId5">
            <a:alphaModFix/>
          </a:blip>
          <a:srcRect b="19936" l="0" r="0" t="4546"/>
          <a:stretch/>
        </p:blipFill>
        <p:spPr>
          <a:xfrm>
            <a:off x="243413" y="1488988"/>
            <a:ext cx="1786500" cy="1798800"/>
          </a:xfrm>
          <a:prstGeom prst="ellipse">
            <a:avLst/>
          </a:prstGeom>
          <a:noFill/>
          <a:ln cap="flat" cmpd="sng" w="28575">
            <a:solidFill>
              <a:schemeClr val="dk1"/>
            </a:solidFill>
            <a:prstDash val="solid"/>
            <a:round/>
            <a:headEnd len="sm" w="sm" type="none"/>
            <a:tailEnd len="sm" w="sm" type="none"/>
          </a:ln>
        </p:spPr>
      </p:pic>
      <p:sp>
        <p:nvSpPr>
          <p:cNvPr id="419" name="Google Shape;419;p39"/>
          <p:cNvSpPr txBox="1"/>
          <p:nvPr/>
        </p:nvSpPr>
        <p:spPr>
          <a:xfrm>
            <a:off x="179513" y="3516350"/>
            <a:ext cx="1914300" cy="44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CJ Indart</a:t>
            </a:r>
            <a:endParaRPr sz="2400">
              <a:solidFill>
                <a:schemeClr val="dk1"/>
              </a:solidFill>
              <a:latin typeface="Cormorant Garamond Medium"/>
              <a:ea typeface="Cormorant Garamond Medium"/>
              <a:cs typeface="Cormorant Garamond Medium"/>
              <a:sym typeface="Cormorant Garamond Medium"/>
            </a:endParaRPr>
          </a:p>
        </p:txBody>
      </p:sp>
      <p:pic>
        <p:nvPicPr>
          <p:cNvPr id="420" name="Google Shape;420;p39"/>
          <p:cNvPicPr preferRelativeResize="0"/>
          <p:nvPr/>
        </p:nvPicPr>
        <p:blipFill rotWithShape="1">
          <a:blip r:embed="rId6">
            <a:alphaModFix/>
          </a:blip>
          <a:srcRect b="27304" l="20437" r="20443" t="27300"/>
          <a:stretch/>
        </p:blipFill>
        <p:spPr>
          <a:xfrm>
            <a:off x="2527313" y="1489000"/>
            <a:ext cx="1677600" cy="1717800"/>
          </a:xfrm>
          <a:prstGeom prst="ellipse">
            <a:avLst/>
          </a:prstGeom>
          <a:noFill/>
          <a:ln cap="flat" cmpd="sng" w="28575">
            <a:solidFill>
              <a:schemeClr val="dk1"/>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grpSp>
        <p:nvGrpSpPr>
          <p:cNvPr id="425" name="Google Shape;425;p40"/>
          <p:cNvGrpSpPr/>
          <p:nvPr/>
        </p:nvGrpSpPr>
        <p:grpSpPr>
          <a:xfrm>
            <a:off x="7049513" y="2717751"/>
            <a:ext cx="2017675" cy="2416325"/>
            <a:chOff x="7611563" y="3207501"/>
            <a:chExt cx="2017675" cy="2416325"/>
          </a:xfrm>
        </p:grpSpPr>
        <p:sp>
          <p:nvSpPr>
            <p:cNvPr id="426" name="Google Shape;426;p40"/>
            <p:cNvSpPr/>
            <p:nvPr/>
          </p:nvSpPr>
          <p:spPr>
            <a:xfrm rot="-5400000">
              <a:off x="7812527" y="3807115"/>
              <a:ext cx="1615747" cy="2017675"/>
            </a:xfrm>
            <a:custGeom>
              <a:rect b="b" l="l" r="r" t="t"/>
              <a:pathLst>
                <a:path extrusionOk="0" h="525" w="420">
                  <a:moveTo>
                    <a:pt x="264" y="440"/>
                  </a:moveTo>
                  <a:cubicBezTo>
                    <a:pt x="267" y="476"/>
                    <a:pt x="274" y="504"/>
                    <a:pt x="291" y="516"/>
                  </a:cubicBezTo>
                  <a:cubicBezTo>
                    <a:pt x="300" y="522"/>
                    <a:pt x="315" y="525"/>
                    <a:pt x="331" y="525"/>
                  </a:cubicBezTo>
                  <a:cubicBezTo>
                    <a:pt x="354" y="525"/>
                    <a:pt x="380" y="518"/>
                    <a:pt x="389" y="509"/>
                  </a:cubicBezTo>
                  <a:cubicBezTo>
                    <a:pt x="395" y="502"/>
                    <a:pt x="403" y="481"/>
                    <a:pt x="409" y="449"/>
                  </a:cubicBezTo>
                  <a:cubicBezTo>
                    <a:pt x="396" y="448"/>
                    <a:pt x="382" y="447"/>
                    <a:pt x="368" y="446"/>
                  </a:cubicBezTo>
                  <a:cubicBezTo>
                    <a:pt x="331" y="443"/>
                    <a:pt x="295" y="440"/>
                    <a:pt x="264" y="440"/>
                  </a:cubicBezTo>
                  <a:moveTo>
                    <a:pt x="209" y="0"/>
                  </a:moveTo>
                  <a:cubicBezTo>
                    <a:pt x="175" y="0"/>
                    <a:pt x="142" y="9"/>
                    <a:pt x="117" y="25"/>
                  </a:cubicBezTo>
                  <a:cubicBezTo>
                    <a:pt x="35" y="75"/>
                    <a:pt x="0" y="214"/>
                    <a:pt x="61" y="275"/>
                  </a:cubicBezTo>
                  <a:cubicBezTo>
                    <a:pt x="74" y="288"/>
                    <a:pt x="87" y="294"/>
                    <a:pt x="100" y="294"/>
                  </a:cubicBezTo>
                  <a:cubicBezTo>
                    <a:pt x="123" y="294"/>
                    <a:pt x="143" y="275"/>
                    <a:pt x="156" y="249"/>
                  </a:cubicBezTo>
                  <a:cubicBezTo>
                    <a:pt x="165" y="230"/>
                    <a:pt x="165" y="207"/>
                    <a:pt x="168" y="185"/>
                  </a:cubicBezTo>
                  <a:cubicBezTo>
                    <a:pt x="174" y="142"/>
                    <a:pt x="200" y="118"/>
                    <a:pt x="223" y="118"/>
                  </a:cubicBezTo>
                  <a:cubicBezTo>
                    <a:pt x="246" y="118"/>
                    <a:pt x="267" y="140"/>
                    <a:pt x="269" y="187"/>
                  </a:cubicBezTo>
                  <a:cubicBezTo>
                    <a:pt x="270" y="217"/>
                    <a:pt x="269" y="251"/>
                    <a:pt x="267" y="286"/>
                  </a:cubicBezTo>
                  <a:cubicBezTo>
                    <a:pt x="277" y="285"/>
                    <a:pt x="287" y="285"/>
                    <a:pt x="297" y="285"/>
                  </a:cubicBezTo>
                  <a:cubicBezTo>
                    <a:pt x="338" y="285"/>
                    <a:pt x="380" y="291"/>
                    <a:pt x="420" y="299"/>
                  </a:cubicBezTo>
                  <a:cubicBezTo>
                    <a:pt x="417" y="253"/>
                    <a:pt x="409" y="202"/>
                    <a:pt x="392" y="151"/>
                  </a:cubicBezTo>
                  <a:cubicBezTo>
                    <a:pt x="390" y="146"/>
                    <a:pt x="389" y="141"/>
                    <a:pt x="387" y="136"/>
                  </a:cubicBezTo>
                  <a:cubicBezTo>
                    <a:pt x="376" y="141"/>
                    <a:pt x="366" y="145"/>
                    <a:pt x="355" y="145"/>
                  </a:cubicBezTo>
                  <a:cubicBezTo>
                    <a:pt x="333" y="145"/>
                    <a:pt x="312" y="131"/>
                    <a:pt x="300" y="101"/>
                  </a:cubicBezTo>
                  <a:cubicBezTo>
                    <a:pt x="290" y="74"/>
                    <a:pt x="295" y="52"/>
                    <a:pt x="312" y="33"/>
                  </a:cubicBezTo>
                  <a:cubicBezTo>
                    <a:pt x="280" y="10"/>
                    <a:pt x="243" y="0"/>
                    <a:pt x="209"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7" name="Google Shape;427;p40"/>
            <p:cNvSpPr/>
            <p:nvPr/>
          </p:nvSpPr>
          <p:spPr>
            <a:xfrm rot="-5400000">
              <a:off x="7635063" y="3922996"/>
              <a:ext cx="504010" cy="495911"/>
            </a:xfrm>
            <a:custGeom>
              <a:rect b="b" l="l" r="r" t="t"/>
              <a:pathLst>
                <a:path extrusionOk="0" h="129" w="131">
                  <a:moveTo>
                    <a:pt x="56" y="0"/>
                  </a:moveTo>
                  <a:cubicBezTo>
                    <a:pt x="37" y="0"/>
                    <a:pt x="18" y="8"/>
                    <a:pt x="1" y="26"/>
                  </a:cubicBezTo>
                  <a:cubicBezTo>
                    <a:pt x="1" y="26"/>
                    <a:pt x="0" y="26"/>
                    <a:pt x="0" y="26"/>
                  </a:cubicBezTo>
                  <a:cubicBezTo>
                    <a:pt x="30" y="48"/>
                    <a:pt x="56" y="81"/>
                    <a:pt x="75" y="129"/>
                  </a:cubicBezTo>
                  <a:cubicBezTo>
                    <a:pt x="94" y="118"/>
                    <a:pt x="111" y="97"/>
                    <a:pt x="120" y="70"/>
                  </a:cubicBezTo>
                  <a:cubicBezTo>
                    <a:pt x="131" y="36"/>
                    <a:pt x="96" y="0"/>
                    <a:pt x="56"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8" name="Google Shape;428;p40"/>
            <p:cNvSpPr/>
            <p:nvPr/>
          </p:nvSpPr>
          <p:spPr>
            <a:xfrm rot="-5400000">
              <a:off x="7767144" y="4105315"/>
              <a:ext cx="372740" cy="431085"/>
            </a:xfrm>
            <a:custGeom>
              <a:rect b="b" l="l" r="r" t="t"/>
              <a:pathLst>
                <a:path extrusionOk="0" h="112" w="97">
                  <a:moveTo>
                    <a:pt x="22" y="0"/>
                  </a:moveTo>
                  <a:cubicBezTo>
                    <a:pt x="5" y="19"/>
                    <a:pt x="0" y="41"/>
                    <a:pt x="10" y="68"/>
                  </a:cubicBezTo>
                  <a:cubicBezTo>
                    <a:pt x="22" y="98"/>
                    <a:pt x="43" y="112"/>
                    <a:pt x="65" y="112"/>
                  </a:cubicBezTo>
                  <a:cubicBezTo>
                    <a:pt x="76" y="112"/>
                    <a:pt x="86" y="108"/>
                    <a:pt x="97" y="103"/>
                  </a:cubicBezTo>
                  <a:cubicBezTo>
                    <a:pt x="78" y="55"/>
                    <a:pt x="52" y="22"/>
                    <a:pt x="22"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9" name="Google Shape;429;p40"/>
            <p:cNvSpPr/>
            <p:nvPr/>
          </p:nvSpPr>
          <p:spPr>
            <a:xfrm rot="-5400000">
              <a:off x="7925973" y="3991871"/>
              <a:ext cx="2212129" cy="643387"/>
            </a:xfrm>
            <a:custGeom>
              <a:rect b="b" l="l" r="r" t="t"/>
              <a:pathLst>
                <a:path extrusionOk="0" h="167" w="575">
                  <a:moveTo>
                    <a:pt x="367" y="13"/>
                  </a:moveTo>
                  <a:cubicBezTo>
                    <a:pt x="370" y="72"/>
                    <a:pt x="364" y="125"/>
                    <a:pt x="356" y="163"/>
                  </a:cubicBezTo>
                  <a:cubicBezTo>
                    <a:pt x="386" y="165"/>
                    <a:pt x="416" y="167"/>
                    <a:pt x="443" y="167"/>
                  </a:cubicBezTo>
                  <a:cubicBezTo>
                    <a:pt x="485" y="167"/>
                    <a:pt x="520" y="163"/>
                    <a:pt x="539" y="151"/>
                  </a:cubicBezTo>
                  <a:cubicBezTo>
                    <a:pt x="575" y="127"/>
                    <a:pt x="557" y="97"/>
                    <a:pt x="521" y="73"/>
                  </a:cubicBezTo>
                  <a:cubicBezTo>
                    <a:pt x="532" y="77"/>
                    <a:pt x="532" y="77"/>
                    <a:pt x="532" y="77"/>
                  </a:cubicBezTo>
                  <a:cubicBezTo>
                    <a:pt x="506" y="57"/>
                    <a:pt x="442" y="30"/>
                    <a:pt x="367" y="13"/>
                  </a:cubicBezTo>
                  <a:moveTo>
                    <a:pt x="214" y="0"/>
                  </a:moveTo>
                  <a:cubicBezTo>
                    <a:pt x="202" y="1"/>
                    <a:pt x="190" y="2"/>
                    <a:pt x="178" y="5"/>
                  </a:cubicBezTo>
                  <a:cubicBezTo>
                    <a:pt x="111" y="17"/>
                    <a:pt x="0" y="68"/>
                    <a:pt x="40" y="123"/>
                  </a:cubicBezTo>
                  <a:cubicBezTo>
                    <a:pt x="59" y="150"/>
                    <a:pt x="102" y="155"/>
                    <a:pt x="139" y="155"/>
                  </a:cubicBezTo>
                  <a:cubicBezTo>
                    <a:pt x="156" y="155"/>
                    <a:pt x="171" y="154"/>
                    <a:pt x="183" y="154"/>
                  </a:cubicBezTo>
                  <a:cubicBezTo>
                    <a:pt x="187" y="153"/>
                    <a:pt x="191" y="153"/>
                    <a:pt x="195" y="153"/>
                  </a:cubicBezTo>
                  <a:cubicBezTo>
                    <a:pt x="200" y="153"/>
                    <a:pt x="206" y="153"/>
                    <a:pt x="211" y="154"/>
                  </a:cubicBezTo>
                  <a:cubicBezTo>
                    <a:pt x="208" y="110"/>
                    <a:pt x="212" y="54"/>
                    <a:pt x="214"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0" name="Google Shape;430;p40"/>
            <p:cNvSpPr/>
            <p:nvPr/>
          </p:nvSpPr>
          <p:spPr>
            <a:xfrm rot="-5400000">
              <a:off x="8711157" y="3992681"/>
              <a:ext cx="622314" cy="630422"/>
            </a:xfrm>
            <a:custGeom>
              <a:rect b="b" l="l" r="r" t="t"/>
              <a:pathLst>
                <a:path extrusionOk="0" h="164" w="162">
                  <a:moveTo>
                    <a:pt x="36" y="0"/>
                  </a:moveTo>
                  <a:cubicBezTo>
                    <a:pt x="26" y="0"/>
                    <a:pt x="16" y="0"/>
                    <a:pt x="6" y="1"/>
                  </a:cubicBezTo>
                  <a:cubicBezTo>
                    <a:pt x="4" y="55"/>
                    <a:pt x="0" y="111"/>
                    <a:pt x="3" y="155"/>
                  </a:cubicBezTo>
                  <a:cubicBezTo>
                    <a:pt x="34" y="155"/>
                    <a:pt x="70" y="158"/>
                    <a:pt x="107" y="161"/>
                  </a:cubicBezTo>
                  <a:cubicBezTo>
                    <a:pt x="121" y="162"/>
                    <a:pt x="135" y="163"/>
                    <a:pt x="148" y="164"/>
                  </a:cubicBezTo>
                  <a:cubicBezTo>
                    <a:pt x="156" y="126"/>
                    <a:pt x="162" y="73"/>
                    <a:pt x="159" y="14"/>
                  </a:cubicBezTo>
                  <a:cubicBezTo>
                    <a:pt x="119" y="6"/>
                    <a:pt x="77" y="0"/>
                    <a:pt x="36"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31" name="Google Shape;431;p40"/>
          <p:cNvGrpSpPr/>
          <p:nvPr/>
        </p:nvGrpSpPr>
        <p:grpSpPr>
          <a:xfrm>
            <a:off x="229323" y="33245"/>
            <a:ext cx="2017670" cy="2473266"/>
            <a:chOff x="518938" y="-1245563"/>
            <a:chExt cx="2071955" cy="2539809"/>
          </a:xfrm>
        </p:grpSpPr>
        <p:sp>
          <p:nvSpPr>
            <p:cNvPr id="432" name="Google Shape;432;p40"/>
            <p:cNvSpPr/>
            <p:nvPr/>
          </p:nvSpPr>
          <p:spPr>
            <a:xfrm rot="6415716">
              <a:off x="929835" y="364707"/>
              <a:ext cx="761604" cy="875537"/>
            </a:xfrm>
            <a:custGeom>
              <a:rect b="b" l="l" r="r" t="t"/>
              <a:pathLst>
                <a:path extrusionOk="0" h="298" w="259">
                  <a:moveTo>
                    <a:pt x="95" y="0"/>
                  </a:moveTo>
                  <a:cubicBezTo>
                    <a:pt x="62" y="0"/>
                    <a:pt x="27" y="13"/>
                    <a:pt x="0" y="38"/>
                  </a:cubicBezTo>
                  <a:cubicBezTo>
                    <a:pt x="38" y="117"/>
                    <a:pt x="53" y="213"/>
                    <a:pt x="53" y="292"/>
                  </a:cubicBezTo>
                  <a:cubicBezTo>
                    <a:pt x="55" y="292"/>
                    <a:pt x="57" y="293"/>
                    <a:pt x="59" y="293"/>
                  </a:cubicBezTo>
                  <a:cubicBezTo>
                    <a:pt x="74" y="297"/>
                    <a:pt x="88" y="298"/>
                    <a:pt x="101" y="298"/>
                  </a:cubicBezTo>
                  <a:cubicBezTo>
                    <a:pt x="230" y="298"/>
                    <a:pt x="259" y="146"/>
                    <a:pt x="173" y="35"/>
                  </a:cubicBezTo>
                  <a:cubicBezTo>
                    <a:pt x="154" y="11"/>
                    <a:pt x="126" y="0"/>
                    <a:pt x="95"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3" name="Google Shape;433;p40"/>
            <p:cNvSpPr/>
            <p:nvPr/>
          </p:nvSpPr>
          <p:spPr>
            <a:xfrm rot="6415717">
              <a:off x="733250" y="-1049815"/>
              <a:ext cx="1643332" cy="1665624"/>
            </a:xfrm>
            <a:custGeom>
              <a:rect b="b" l="l" r="r" t="t"/>
              <a:pathLst>
                <a:path extrusionOk="0" h="567" w="559">
                  <a:moveTo>
                    <a:pt x="283" y="0"/>
                  </a:moveTo>
                  <a:cubicBezTo>
                    <a:pt x="270" y="0"/>
                    <a:pt x="256" y="1"/>
                    <a:pt x="242" y="3"/>
                  </a:cubicBezTo>
                  <a:cubicBezTo>
                    <a:pt x="177" y="11"/>
                    <a:pt x="112" y="39"/>
                    <a:pt x="69" y="79"/>
                  </a:cubicBezTo>
                  <a:cubicBezTo>
                    <a:pt x="0" y="141"/>
                    <a:pt x="15" y="238"/>
                    <a:pt x="16" y="319"/>
                  </a:cubicBezTo>
                  <a:cubicBezTo>
                    <a:pt x="17" y="367"/>
                    <a:pt x="18" y="499"/>
                    <a:pt x="45" y="539"/>
                  </a:cubicBezTo>
                  <a:cubicBezTo>
                    <a:pt x="56" y="555"/>
                    <a:pt x="75" y="567"/>
                    <a:pt x="94" y="567"/>
                  </a:cubicBezTo>
                  <a:cubicBezTo>
                    <a:pt x="111" y="567"/>
                    <a:pt x="128" y="558"/>
                    <a:pt x="140" y="534"/>
                  </a:cubicBezTo>
                  <a:cubicBezTo>
                    <a:pt x="170" y="473"/>
                    <a:pt x="145" y="396"/>
                    <a:pt x="173" y="353"/>
                  </a:cubicBezTo>
                  <a:cubicBezTo>
                    <a:pt x="183" y="338"/>
                    <a:pt x="197" y="330"/>
                    <a:pt x="212" y="330"/>
                  </a:cubicBezTo>
                  <a:cubicBezTo>
                    <a:pt x="231" y="330"/>
                    <a:pt x="248" y="344"/>
                    <a:pt x="253" y="373"/>
                  </a:cubicBezTo>
                  <a:cubicBezTo>
                    <a:pt x="260" y="425"/>
                    <a:pt x="230" y="567"/>
                    <a:pt x="316" y="567"/>
                  </a:cubicBezTo>
                  <a:cubicBezTo>
                    <a:pt x="319" y="567"/>
                    <a:pt x="322" y="567"/>
                    <a:pt x="325" y="566"/>
                  </a:cubicBezTo>
                  <a:cubicBezTo>
                    <a:pt x="420" y="556"/>
                    <a:pt x="312" y="369"/>
                    <a:pt x="397" y="348"/>
                  </a:cubicBezTo>
                  <a:cubicBezTo>
                    <a:pt x="400" y="348"/>
                    <a:pt x="402" y="348"/>
                    <a:pt x="405" y="348"/>
                  </a:cubicBezTo>
                  <a:cubicBezTo>
                    <a:pt x="425" y="348"/>
                    <a:pt x="451" y="367"/>
                    <a:pt x="446" y="422"/>
                  </a:cubicBezTo>
                  <a:cubicBezTo>
                    <a:pt x="442" y="473"/>
                    <a:pt x="427" y="546"/>
                    <a:pt x="501" y="557"/>
                  </a:cubicBezTo>
                  <a:cubicBezTo>
                    <a:pt x="504" y="557"/>
                    <a:pt x="507" y="558"/>
                    <a:pt x="510" y="558"/>
                  </a:cubicBezTo>
                  <a:cubicBezTo>
                    <a:pt x="516" y="558"/>
                    <a:pt x="522" y="557"/>
                    <a:pt x="528" y="554"/>
                  </a:cubicBezTo>
                  <a:cubicBezTo>
                    <a:pt x="546" y="543"/>
                    <a:pt x="559" y="482"/>
                    <a:pt x="559" y="405"/>
                  </a:cubicBezTo>
                  <a:cubicBezTo>
                    <a:pt x="504" y="391"/>
                    <a:pt x="473" y="357"/>
                    <a:pt x="461" y="305"/>
                  </a:cubicBezTo>
                  <a:cubicBezTo>
                    <a:pt x="445" y="237"/>
                    <a:pt x="468" y="184"/>
                    <a:pt x="506" y="151"/>
                  </a:cubicBezTo>
                  <a:cubicBezTo>
                    <a:pt x="464" y="65"/>
                    <a:pt x="393" y="0"/>
                    <a:pt x="283"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4" name="Google Shape;434;p40"/>
            <p:cNvSpPr/>
            <p:nvPr/>
          </p:nvSpPr>
          <p:spPr>
            <a:xfrm rot="6415715">
              <a:off x="1212124" y="39845"/>
              <a:ext cx="335601" cy="746744"/>
            </a:xfrm>
            <a:custGeom>
              <a:rect b="b" l="l" r="r" t="t"/>
              <a:pathLst>
                <a:path extrusionOk="0" h="254" w="114">
                  <a:moveTo>
                    <a:pt x="61" y="0"/>
                  </a:moveTo>
                  <a:cubicBezTo>
                    <a:pt x="23" y="33"/>
                    <a:pt x="0" y="86"/>
                    <a:pt x="16" y="154"/>
                  </a:cubicBezTo>
                  <a:cubicBezTo>
                    <a:pt x="28" y="206"/>
                    <a:pt x="59" y="240"/>
                    <a:pt x="114" y="254"/>
                  </a:cubicBezTo>
                  <a:cubicBezTo>
                    <a:pt x="114" y="175"/>
                    <a:pt x="99" y="79"/>
                    <a:pt x="61"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35" name="Google Shape;435;p40"/>
          <p:cNvSpPr txBox="1"/>
          <p:nvPr>
            <p:ph idx="4294967295" type="subTitle"/>
          </p:nvPr>
        </p:nvSpPr>
        <p:spPr>
          <a:xfrm>
            <a:off x="1220425" y="2143925"/>
            <a:ext cx="5718000" cy="109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strike="sngStrike">
                <a:latin typeface="Cormorant Garamond"/>
                <a:ea typeface="Cormorant Garamond"/>
                <a:cs typeface="Cormorant Garamond"/>
                <a:sym typeface="Cormorant Garamond"/>
              </a:rPr>
              <a:t>Old Project Domain - Concerns about post graduate life</a:t>
            </a:r>
            <a:endParaRPr sz="2000" strike="sngStrike">
              <a:latin typeface="Cormorant Garamond"/>
              <a:ea typeface="Cormorant Garamond"/>
              <a:cs typeface="Cormorant Garamond"/>
              <a:sym typeface="Cormorant Garamond"/>
            </a:endParaRPr>
          </a:p>
        </p:txBody>
      </p:sp>
      <p:sp>
        <p:nvSpPr>
          <p:cNvPr id="436" name="Google Shape;436;p40"/>
          <p:cNvSpPr txBox="1"/>
          <p:nvPr>
            <p:ph type="title"/>
          </p:nvPr>
        </p:nvSpPr>
        <p:spPr>
          <a:xfrm>
            <a:off x="1396500" y="257525"/>
            <a:ext cx="6351000" cy="93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Revised Problem Domain</a:t>
            </a:r>
            <a:endParaRPr/>
          </a:p>
        </p:txBody>
      </p:sp>
      <p:sp>
        <p:nvSpPr>
          <p:cNvPr id="437" name="Google Shape;437;p40"/>
          <p:cNvSpPr txBox="1"/>
          <p:nvPr>
            <p:ph idx="4294967295" type="subTitle"/>
          </p:nvPr>
        </p:nvSpPr>
        <p:spPr>
          <a:xfrm>
            <a:off x="1220425" y="3238913"/>
            <a:ext cx="5718000" cy="109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Cormorant Garamond"/>
                <a:ea typeface="Cormorant Garamond"/>
                <a:cs typeface="Cormorant Garamond"/>
                <a:sym typeface="Cormorant Garamond"/>
              </a:rPr>
              <a:t>NEW</a:t>
            </a:r>
            <a:r>
              <a:rPr lang="en" sz="2000">
                <a:latin typeface="Cormorant Garamond"/>
                <a:ea typeface="Cormorant Garamond"/>
                <a:cs typeface="Cormorant Garamond"/>
                <a:sym typeface="Cormorant Garamond"/>
              </a:rPr>
              <a:t> Project Domain </a:t>
            </a:r>
            <a:r>
              <a:rPr lang="en" sz="2000">
                <a:latin typeface="Cormorant Garamond"/>
                <a:ea typeface="Cormorant Garamond"/>
                <a:cs typeface="Cormorant Garamond"/>
                <a:sym typeface="Cormorant Garamond"/>
              </a:rPr>
              <a:t>-</a:t>
            </a:r>
            <a:r>
              <a:rPr lang="en" sz="2000">
                <a:latin typeface="Cormorant Garamond"/>
                <a:ea typeface="Cormorant Garamond"/>
                <a:cs typeface="Cormorant Garamond"/>
                <a:sym typeface="Cormorant Garamond"/>
              </a:rPr>
              <a:t> Support surrounding post-graduate job search</a:t>
            </a:r>
            <a:endParaRPr sz="2000">
              <a:latin typeface="Cormorant Garamond"/>
              <a:ea typeface="Cormorant Garamond"/>
              <a:cs typeface="Cormorant Garamond"/>
              <a:sym typeface="Cormorant Garamo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grpSp>
        <p:nvGrpSpPr>
          <p:cNvPr id="442" name="Google Shape;442;p41"/>
          <p:cNvGrpSpPr/>
          <p:nvPr/>
        </p:nvGrpSpPr>
        <p:grpSpPr>
          <a:xfrm>
            <a:off x="106743" y="-1178638"/>
            <a:ext cx="3110653" cy="3351021"/>
            <a:chOff x="-166907" y="-1385688"/>
            <a:chExt cx="3110653" cy="3351021"/>
          </a:xfrm>
        </p:grpSpPr>
        <p:sp>
          <p:nvSpPr>
            <p:cNvPr id="443" name="Google Shape;443;p41"/>
            <p:cNvSpPr/>
            <p:nvPr/>
          </p:nvSpPr>
          <p:spPr>
            <a:xfrm rot="4051957">
              <a:off x="-203700" y="-628652"/>
              <a:ext cx="2866599" cy="1836949"/>
            </a:xfrm>
            <a:custGeom>
              <a:rect b="b" l="l" r="r" t="t"/>
              <a:pathLst>
                <a:path extrusionOk="0" h="613" w="956">
                  <a:moveTo>
                    <a:pt x="286" y="0"/>
                  </a:moveTo>
                  <a:cubicBezTo>
                    <a:pt x="189" y="0"/>
                    <a:pt x="0" y="191"/>
                    <a:pt x="87" y="243"/>
                  </a:cubicBezTo>
                  <a:cubicBezTo>
                    <a:pt x="95" y="247"/>
                    <a:pt x="103" y="249"/>
                    <a:pt x="111" y="249"/>
                  </a:cubicBezTo>
                  <a:cubicBezTo>
                    <a:pt x="129" y="249"/>
                    <a:pt x="148" y="242"/>
                    <a:pt x="166" y="238"/>
                  </a:cubicBezTo>
                  <a:cubicBezTo>
                    <a:pt x="175" y="236"/>
                    <a:pt x="184" y="235"/>
                    <a:pt x="193" y="235"/>
                  </a:cubicBezTo>
                  <a:cubicBezTo>
                    <a:pt x="283" y="235"/>
                    <a:pt x="324" y="337"/>
                    <a:pt x="266" y="383"/>
                  </a:cubicBezTo>
                  <a:cubicBezTo>
                    <a:pt x="230" y="411"/>
                    <a:pt x="176" y="405"/>
                    <a:pt x="159" y="455"/>
                  </a:cubicBezTo>
                  <a:cubicBezTo>
                    <a:pt x="148" y="490"/>
                    <a:pt x="163" y="511"/>
                    <a:pt x="190" y="532"/>
                  </a:cubicBezTo>
                  <a:cubicBezTo>
                    <a:pt x="214" y="551"/>
                    <a:pt x="266" y="600"/>
                    <a:pt x="295" y="603"/>
                  </a:cubicBezTo>
                  <a:cubicBezTo>
                    <a:pt x="296" y="603"/>
                    <a:pt x="298" y="603"/>
                    <a:pt x="299" y="603"/>
                  </a:cubicBezTo>
                  <a:cubicBezTo>
                    <a:pt x="343" y="603"/>
                    <a:pt x="398" y="531"/>
                    <a:pt x="426" y="505"/>
                  </a:cubicBezTo>
                  <a:cubicBezTo>
                    <a:pt x="448" y="485"/>
                    <a:pt x="465" y="477"/>
                    <a:pt x="478" y="477"/>
                  </a:cubicBezTo>
                  <a:cubicBezTo>
                    <a:pt x="505" y="477"/>
                    <a:pt x="517" y="511"/>
                    <a:pt x="533" y="545"/>
                  </a:cubicBezTo>
                  <a:cubicBezTo>
                    <a:pt x="548" y="579"/>
                    <a:pt x="567" y="613"/>
                    <a:pt x="608" y="613"/>
                  </a:cubicBezTo>
                  <a:cubicBezTo>
                    <a:pt x="629" y="613"/>
                    <a:pt x="656" y="604"/>
                    <a:pt x="693" y="580"/>
                  </a:cubicBezTo>
                  <a:cubicBezTo>
                    <a:pt x="759" y="535"/>
                    <a:pt x="820" y="505"/>
                    <a:pt x="813" y="461"/>
                  </a:cubicBezTo>
                  <a:cubicBezTo>
                    <a:pt x="806" y="414"/>
                    <a:pt x="725" y="404"/>
                    <a:pt x="722" y="356"/>
                  </a:cubicBezTo>
                  <a:cubicBezTo>
                    <a:pt x="718" y="284"/>
                    <a:pt x="850" y="309"/>
                    <a:pt x="924" y="161"/>
                  </a:cubicBezTo>
                  <a:cubicBezTo>
                    <a:pt x="956" y="97"/>
                    <a:pt x="891" y="34"/>
                    <a:pt x="812" y="34"/>
                  </a:cubicBezTo>
                  <a:cubicBezTo>
                    <a:pt x="773" y="34"/>
                    <a:pt x="730" y="49"/>
                    <a:pt x="694" y="86"/>
                  </a:cubicBezTo>
                  <a:cubicBezTo>
                    <a:pt x="679" y="101"/>
                    <a:pt x="666" y="118"/>
                    <a:pt x="648" y="128"/>
                  </a:cubicBezTo>
                  <a:cubicBezTo>
                    <a:pt x="641" y="133"/>
                    <a:pt x="631" y="135"/>
                    <a:pt x="622" y="135"/>
                  </a:cubicBezTo>
                  <a:cubicBezTo>
                    <a:pt x="610" y="135"/>
                    <a:pt x="599" y="130"/>
                    <a:pt x="592" y="120"/>
                  </a:cubicBezTo>
                  <a:cubicBezTo>
                    <a:pt x="574" y="92"/>
                    <a:pt x="610" y="52"/>
                    <a:pt x="594" y="22"/>
                  </a:cubicBezTo>
                  <a:cubicBezTo>
                    <a:pt x="587" y="9"/>
                    <a:pt x="571" y="4"/>
                    <a:pt x="555" y="4"/>
                  </a:cubicBezTo>
                  <a:cubicBezTo>
                    <a:pt x="548" y="4"/>
                    <a:pt x="541" y="4"/>
                    <a:pt x="535" y="6"/>
                  </a:cubicBezTo>
                  <a:cubicBezTo>
                    <a:pt x="448" y="29"/>
                    <a:pt x="454" y="107"/>
                    <a:pt x="408" y="113"/>
                  </a:cubicBezTo>
                  <a:cubicBezTo>
                    <a:pt x="406" y="113"/>
                    <a:pt x="404" y="114"/>
                    <a:pt x="402" y="114"/>
                  </a:cubicBezTo>
                  <a:cubicBezTo>
                    <a:pt x="353" y="114"/>
                    <a:pt x="352" y="28"/>
                    <a:pt x="313" y="6"/>
                  </a:cubicBezTo>
                  <a:cubicBezTo>
                    <a:pt x="305" y="2"/>
                    <a:pt x="296" y="0"/>
                    <a:pt x="286"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4" name="Google Shape;444;p41"/>
            <p:cNvSpPr/>
            <p:nvPr/>
          </p:nvSpPr>
          <p:spPr>
            <a:xfrm rot="-2865418">
              <a:off x="2164978" y="363732"/>
              <a:ext cx="641343" cy="655187"/>
            </a:xfrm>
            <a:custGeom>
              <a:rect b="b" l="l" r="r" t="t"/>
              <a:pathLst>
                <a:path extrusionOk="0" h="299" w="293">
                  <a:moveTo>
                    <a:pt x="130" y="0"/>
                  </a:moveTo>
                  <a:cubicBezTo>
                    <a:pt x="103" y="0"/>
                    <a:pt x="74" y="9"/>
                    <a:pt x="49" y="26"/>
                  </a:cubicBezTo>
                  <a:cubicBezTo>
                    <a:pt x="84" y="108"/>
                    <a:pt x="66" y="195"/>
                    <a:pt x="0" y="225"/>
                  </a:cubicBezTo>
                  <a:cubicBezTo>
                    <a:pt x="17" y="260"/>
                    <a:pt x="48" y="284"/>
                    <a:pt x="94" y="294"/>
                  </a:cubicBezTo>
                  <a:cubicBezTo>
                    <a:pt x="109" y="297"/>
                    <a:pt x="123" y="299"/>
                    <a:pt x="136" y="299"/>
                  </a:cubicBezTo>
                  <a:cubicBezTo>
                    <a:pt x="264" y="299"/>
                    <a:pt x="293" y="146"/>
                    <a:pt x="207" y="36"/>
                  </a:cubicBezTo>
                  <a:cubicBezTo>
                    <a:pt x="188" y="12"/>
                    <a:pt x="160" y="0"/>
                    <a:pt x="130"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5" name="Google Shape;445;p41"/>
            <p:cNvSpPr/>
            <p:nvPr/>
          </p:nvSpPr>
          <p:spPr>
            <a:xfrm rot="-2865419">
              <a:off x="2147648" y="630831"/>
              <a:ext cx="248232" cy="435561"/>
            </a:xfrm>
            <a:custGeom>
              <a:rect b="b" l="l" r="r" t="t"/>
              <a:pathLst>
                <a:path extrusionOk="0" h="199" w="113">
                  <a:moveTo>
                    <a:pt x="78" y="0"/>
                  </a:moveTo>
                  <a:cubicBezTo>
                    <a:pt x="32" y="32"/>
                    <a:pt x="0" y="90"/>
                    <a:pt x="18" y="167"/>
                  </a:cubicBezTo>
                  <a:cubicBezTo>
                    <a:pt x="21" y="178"/>
                    <a:pt x="25" y="189"/>
                    <a:pt x="29" y="199"/>
                  </a:cubicBezTo>
                  <a:cubicBezTo>
                    <a:pt x="95" y="169"/>
                    <a:pt x="113" y="82"/>
                    <a:pt x="78"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46" name="Google Shape;446;p41"/>
          <p:cNvSpPr txBox="1"/>
          <p:nvPr>
            <p:ph type="title"/>
          </p:nvPr>
        </p:nvSpPr>
        <p:spPr>
          <a:xfrm>
            <a:off x="3940325" y="2394175"/>
            <a:ext cx="4827600" cy="1299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Additional Needfinding Results</a:t>
            </a:r>
            <a:endParaRPr sz="4000"/>
          </a:p>
        </p:txBody>
      </p:sp>
      <p:cxnSp>
        <p:nvCxnSpPr>
          <p:cNvPr id="447" name="Google Shape;447;p41"/>
          <p:cNvCxnSpPr>
            <a:endCxn id="448" idx="1"/>
          </p:cNvCxnSpPr>
          <p:nvPr/>
        </p:nvCxnSpPr>
        <p:spPr>
          <a:xfrm>
            <a:off x="716200" y="3120975"/>
            <a:ext cx="2885100" cy="0"/>
          </a:xfrm>
          <a:prstGeom prst="straightConnector1">
            <a:avLst/>
          </a:prstGeom>
          <a:noFill/>
          <a:ln cap="flat" cmpd="sng" w="9525">
            <a:solidFill>
              <a:schemeClr val="dk1"/>
            </a:solidFill>
            <a:prstDash val="solid"/>
            <a:round/>
            <a:headEnd len="med" w="med" type="none"/>
            <a:tailEnd len="med" w="med" type="diamond"/>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42"/>
          <p:cNvSpPr txBox="1"/>
          <p:nvPr>
            <p:ph type="title"/>
          </p:nvPr>
        </p:nvSpPr>
        <p:spPr>
          <a:xfrm>
            <a:off x="720000" y="24375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Old Interviews</a:t>
            </a:r>
            <a:endParaRPr/>
          </a:p>
        </p:txBody>
      </p:sp>
      <p:sp>
        <p:nvSpPr>
          <p:cNvPr id="454" name="Google Shape;454;p42"/>
          <p:cNvSpPr txBox="1"/>
          <p:nvPr/>
        </p:nvSpPr>
        <p:spPr>
          <a:xfrm>
            <a:off x="4712263" y="1419464"/>
            <a:ext cx="2126100" cy="44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Alexandra</a:t>
            </a:r>
            <a:endParaRPr sz="2400">
              <a:solidFill>
                <a:schemeClr val="dk1"/>
              </a:solidFill>
              <a:latin typeface="Cormorant Garamond Medium"/>
              <a:ea typeface="Cormorant Garamond Medium"/>
              <a:cs typeface="Cormorant Garamond Medium"/>
              <a:sym typeface="Cormorant Garamond Medium"/>
            </a:endParaRPr>
          </a:p>
        </p:txBody>
      </p:sp>
      <p:sp>
        <p:nvSpPr>
          <p:cNvPr id="455" name="Google Shape;455;p42"/>
          <p:cNvSpPr txBox="1"/>
          <p:nvPr/>
        </p:nvSpPr>
        <p:spPr>
          <a:xfrm>
            <a:off x="6474600" y="3177326"/>
            <a:ext cx="2126100" cy="44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Trevor</a:t>
            </a:r>
            <a:endParaRPr sz="2400">
              <a:solidFill>
                <a:schemeClr val="dk1"/>
              </a:solidFill>
              <a:latin typeface="Cormorant Garamond Medium"/>
              <a:ea typeface="Cormorant Garamond Medium"/>
              <a:cs typeface="Cormorant Garamond Medium"/>
              <a:sym typeface="Cormorant Garamond Medium"/>
            </a:endParaRPr>
          </a:p>
        </p:txBody>
      </p:sp>
      <p:sp>
        <p:nvSpPr>
          <p:cNvPr id="456" name="Google Shape;456;p42"/>
          <p:cNvSpPr txBox="1"/>
          <p:nvPr/>
        </p:nvSpPr>
        <p:spPr>
          <a:xfrm>
            <a:off x="2279238" y="3129701"/>
            <a:ext cx="2126100" cy="44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Emily</a:t>
            </a:r>
            <a:endParaRPr sz="2400">
              <a:solidFill>
                <a:schemeClr val="dk1"/>
              </a:solidFill>
              <a:latin typeface="Cormorant Garamond Medium"/>
              <a:ea typeface="Cormorant Garamond Medium"/>
              <a:cs typeface="Cormorant Garamond Medium"/>
              <a:sym typeface="Cormorant Garamond Medium"/>
            </a:endParaRPr>
          </a:p>
        </p:txBody>
      </p:sp>
      <p:sp>
        <p:nvSpPr>
          <p:cNvPr id="457" name="Google Shape;457;p42"/>
          <p:cNvSpPr txBox="1"/>
          <p:nvPr/>
        </p:nvSpPr>
        <p:spPr>
          <a:xfrm>
            <a:off x="744563" y="1419475"/>
            <a:ext cx="1914300" cy="44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Sara</a:t>
            </a:r>
            <a:endParaRPr sz="2400">
              <a:solidFill>
                <a:schemeClr val="dk1"/>
              </a:solidFill>
              <a:latin typeface="Cormorant Garamond Medium"/>
              <a:ea typeface="Cormorant Garamond Medium"/>
              <a:cs typeface="Cormorant Garamond Medium"/>
              <a:sym typeface="Cormorant Garamond Medium"/>
            </a:endParaRPr>
          </a:p>
        </p:txBody>
      </p:sp>
      <p:sp>
        <p:nvSpPr>
          <p:cNvPr id="458" name="Google Shape;458;p42"/>
          <p:cNvSpPr txBox="1"/>
          <p:nvPr/>
        </p:nvSpPr>
        <p:spPr>
          <a:xfrm>
            <a:off x="1735950" y="3621325"/>
            <a:ext cx="3212700" cy="95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9E9E9E"/>
                </a:solidFill>
                <a:latin typeface="Cormorant Garamond Medium"/>
                <a:ea typeface="Cormorant Garamond Medium"/>
                <a:cs typeface="Cormorant Garamond Medium"/>
                <a:sym typeface="Cormorant Garamond Medium"/>
              </a:rPr>
              <a:t>Needs… A better way to connect with Stanford Athletes in the professional world</a:t>
            </a:r>
            <a:endParaRPr sz="1800">
              <a:solidFill>
                <a:srgbClr val="9E9E9E"/>
              </a:solidFill>
              <a:latin typeface="Cormorant Garamond Medium"/>
              <a:ea typeface="Cormorant Garamond Medium"/>
              <a:cs typeface="Cormorant Garamond Medium"/>
              <a:sym typeface="Cormorant Garamond Medium"/>
            </a:endParaRPr>
          </a:p>
        </p:txBody>
      </p:sp>
      <p:sp>
        <p:nvSpPr>
          <p:cNvPr id="459" name="Google Shape;459;p42"/>
          <p:cNvSpPr txBox="1"/>
          <p:nvPr/>
        </p:nvSpPr>
        <p:spPr>
          <a:xfrm>
            <a:off x="95375" y="1863475"/>
            <a:ext cx="3212700" cy="95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9E9E9E"/>
                </a:solidFill>
                <a:latin typeface="Cormorant Garamond Medium"/>
                <a:ea typeface="Cormorant Garamond Medium"/>
                <a:cs typeface="Cormorant Garamond Medium"/>
                <a:sym typeface="Cormorant Garamond Medium"/>
              </a:rPr>
              <a:t>Needs… A way to find a fulfilling job and high quality of post-graduate life</a:t>
            </a:r>
            <a:endParaRPr sz="1800">
              <a:solidFill>
                <a:srgbClr val="9E9E9E"/>
              </a:solidFill>
              <a:latin typeface="Cormorant Garamond Medium"/>
              <a:ea typeface="Cormorant Garamond Medium"/>
              <a:cs typeface="Cormorant Garamond Medium"/>
              <a:sym typeface="Cormorant Garamond Medium"/>
            </a:endParaRPr>
          </a:p>
        </p:txBody>
      </p:sp>
      <p:sp>
        <p:nvSpPr>
          <p:cNvPr id="460" name="Google Shape;460;p42"/>
          <p:cNvSpPr txBox="1"/>
          <p:nvPr/>
        </p:nvSpPr>
        <p:spPr>
          <a:xfrm>
            <a:off x="4168975" y="1863475"/>
            <a:ext cx="3212700" cy="95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9E9E9E"/>
                </a:solidFill>
                <a:latin typeface="Cormorant Garamond Medium"/>
                <a:ea typeface="Cormorant Garamond Medium"/>
                <a:cs typeface="Cormorant Garamond Medium"/>
                <a:sym typeface="Cormorant Garamond Medium"/>
              </a:rPr>
              <a:t>Needs… The comfort of balance between her future and staying true to her passions</a:t>
            </a:r>
            <a:endParaRPr sz="1800">
              <a:solidFill>
                <a:srgbClr val="9E9E9E"/>
              </a:solidFill>
              <a:latin typeface="Cormorant Garamond Medium"/>
              <a:ea typeface="Cormorant Garamond Medium"/>
              <a:cs typeface="Cormorant Garamond Medium"/>
              <a:sym typeface="Cormorant Garamond Medium"/>
            </a:endParaRPr>
          </a:p>
        </p:txBody>
      </p:sp>
      <p:sp>
        <p:nvSpPr>
          <p:cNvPr id="461" name="Google Shape;461;p42"/>
          <p:cNvSpPr txBox="1"/>
          <p:nvPr/>
        </p:nvSpPr>
        <p:spPr>
          <a:xfrm>
            <a:off x="5931300" y="3621325"/>
            <a:ext cx="3212700" cy="95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9E9E9E"/>
                </a:solidFill>
                <a:latin typeface="Cormorant Garamond Medium"/>
                <a:ea typeface="Cormorant Garamond Medium"/>
                <a:cs typeface="Cormorant Garamond Medium"/>
                <a:sym typeface="Cormorant Garamond Medium"/>
              </a:rPr>
              <a:t>Needs… Adequate resources to secure satisfaction with chosen career path</a:t>
            </a:r>
            <a:endParaRPr sz="1800">
              <a:solidFill>
                <a:srgbClr val="9E9E9E"/>
              </a:solidFill>
              <a:latin typeface="Cormorant Garamond Medium"/>
              <a:ea typeface="Cormorant Garamond Medium"/>
              <a:cs typeface="Cormorant Garamond Medium"/>
              <a:sym typeface="Cormorant Garamond Medium"/>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43"/>
          <p:cNvSpPr txBox="1"/>
          <p:nvPr>
            <p:ph type="title"/>
          </p:nvPr>
        </p:nvSpPr>
        <p:spPr>
          <a:xfrm>
            <a:off x="720000" y="24375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Old Interviews</a:t>
            </a:r>
            <a:endParaRPr/>
          </a:p>
        </p:txBody>
      </p:sp>
      <p:sp>
        <p:nvSpPr>
          <p:cNvPr id="467" name="Google Shape;467;p43"/>
          <p:cNvSpPr txBox="1"/>
          <p:nvPr/>
        </p:nvSpPr>
        <p:spPr>
          <a:xfrm>
            <a:off x="4712263" y="1419464"/>
            <a:ext cx="2126100" cy="44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Alexandra</a:t>
            </a:r>
            <a:endParaRPr sz="2400">
              <a:solidFill>
                <a:schemeClr val="dk1"/>
              </a:solidFill>
              <a:latin typeface="Cormorant Garamond Medium"/>
              <a:ea typeface="Cormorant Garamond Medium"/>
              <a:cs typeface="Cormorant Garamond Medium"/>
              <a:sym typeface="Cormorant Garamond Medium"/>
            </a:endParaRPr>
          </a:p>
        </p:txBody>
      </p:sp>
      <p:sp>
        <p:nvSpPr>
          <p:cNvPr id="468" name="Google Shape;468;p43"/>
          <p:cNvSpPr txBox="1"/>
          <p:nvPr/>
        </p:nvSpPr>
        <p:spPr>
          <a:xfrm>
            <a:off x="6474600" y="3177326"/>
            <a:ext cx="2126100" cy="44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Trevor</a:t>
            </a:r>
            <a:endParaRPr sz="2400">
              <a:solidFill>
                <a:schemeClr val="dk1"/>
              </a:solidFill>
              <a:latin typeface="Cormorant Garamond Medium"/>
              <a:ea typeface="Cormorant Garamond Medium"/>
              <a:cs typeface="Cormorant Garamond Medium"/>
              <a:sym typeface="Cormorant Garamond Medium"/>
            </a:endParaRPr>
          </a:p>
        </p:txBody>
      </p:sp>
      <p:sp>
        <p:nvSpPr>
          <p:cNvPr id="469" name="Google Shape;469;p43"/>
          <p:cNvSpPr txBox="1"/>
          <p:nvPr/>
        </p:nvSpPr>
        <p:spPr>
          <a:xfrm>
            <a:off x="2279238" y="3129701"/>
            <a:ext cx="2126100" cy="44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Emily</a:t>
            </a:r>
            <a:endParaRPr sz="2400">
              <a:solidFill>
                <a:schemeClr val="dk1"/>
              </a:solidFill>
              <a:latin typeface="Cormorant Garamond Medium"/>
              <a:ea typeface="Cormorant Garamond Medium"/>
              <a:cs typeface="Cormorant Garamond Medium"/>
              <a:sym typeface="Cormorant Garamond Medium"/>
            </a:endParaRPr>
          </a:p>
        </p:txBody>
      </p:sp>
      <p:sp>
        <p:nvSpPr>
          <p:cNvPr id="470" name="Google Shape;470;p43"/>
          <p:cNvSpPr txBox="1"/>
          <p:nvPr/>
        </p:nvSpPr>
        <p:spPr>
          <a:xfrm>
            <a:off x="744563" y="1419475"/>
            <a:ext cx="1914300" cy="44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Sara</a:t>
            </a:r>
            <a:endParaRPr sz="2400">
              <a:solidFill>
                <a:schemeClr val="dk1"/>
              </a:solidFill>
              <a:latin typeface="Cormorant Garamond Medium"/>
              <a:ea typeface="Cormorant Garamond Medium"/>
              <a:cs typeface="Cormorant Garamond Medium"/>
              <a:sym typeface="Cormorant Garamond Medium"/>
            </a:endParaRPr>
          </a:p>
        </p:txBody>
      </p:sp>
      <p:sp>
        <p:nvSpPr>
          <p:cNvPr id="471" name="Google Shape;471;p43"/>
          <p:cNvSpPr txBox="1"/>
          <p:nvPr/>
        </p:nvSpPr>
        <p:spPr>
          <a:xfrm>
            <a:off x="1735950" y="3621325"/>
            <a:ext cx="3212700" cy="95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9E9E9E"/>
                </a:solidFill>
                <a:latin typeface="Cormorant Garamond Medium"/>
                <a:ea typeface="Cormorant Garamond Medium"/>
                <a:cs typeface="Cormorant Garamond Medium"/>
                <a:sym typeface="Cormorant Garamond Medium"/>
              </a:rPr>
              <a:t>Needs… A </a:t>
            </a:r>
            <a:r>
              <a:rPr lang="en" sz="1800">
                <a:solidFill>
                  <a:srgbClr val="FF0000"/>
                </a:solidFill>
                <a:latin typeface="Cormorant Garamond Medium"/>
                <a:ea typeface="Cormorant Garamond Medium"/>
                <a:cs typeface="Cormorant Garamond Medium"/>
                <a:sym typeface="Cormorant Garamond Medium"/>
              </a:rPr>
              <a:t>better way to connect</a:t>
            </a:r>
            <a:r>
              <a:rPr lang="en" sz="1800">
                <a:solidFill>
                  <a:srgbClr val="9E9E9E"/>
                </a:solidFill>
                <a:latin typeface="Cormorant Garamond Medium"/>
                <a:ea typeface="Cormorant Garamond Medium"/>
                <a:cs typeface="Cormorant Garamond Medium"/>
                <a:sym typeface="Cormorant Garamond Medium"/>
              </a:rPr>
              <a:t> with Stanford Athletes in the professional world</a:t>
            </a:r>
            <a:endParaRPr sz="1800">
              <a:solidFill>
                <a:srgbClr val="9E9E9E"/>
              </a:solidFill>
              <a:latin typeface="Cormorant Garamond Medium"/>
              <a:ea typeface="Cormorant Garamond Medium"/>
              <a:cs typeface="Cormorant Garamond Medium"/>
              <a:sym typeface="Cormorant Garamond Medium"/>
            </a:endParaRPr>
          </a:p>
        </p:txBody>
      </p:sp>
      <p:sp>
        <p:nvSpPr>
          <p:cNvPr id="472" name="Google Shape;472;p43"/>
          <p:cNvSpPr txBox="1"/>
          <p:nvPr/>
        </p:nvSpPr>
        <p:spPr>
          <a:xfrm>
            <a:off x="95375" y="1863475"/>
            <a:ext cx="3212700" cy="95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9E9E9E"/>
                </a:solidFill>
                <a:latin typeface="Cormorant Garamond Medium"/>
                <a:ea typeface="Cormorant Garamond Medium"/>
                <a:cs typeface="Cormorant Garamond Medium"/>
                <a:sym typeface="Cormorant Garamond Medium"/>
              </a:rPr>
              <a:t>Needs… </a:t>
            </a:r>
            <a:r>
              <a:rPr lang="en" sz="1800">
                <a:solidFill>
                  <a:srgbClr val="FF0000"/>
                </a:solidFill>
                <a:latin typeface="Cormorant Garamond Medium"/>
                <a:ea typeface="Cormorant Garamond Medium"/>
                <a:cs typeface="Cormorant Garamond Medium"/>
                <a:sym typeface="Cormorant Garamond Medium"/>
              </a:rPr>
              <a:t>A way to find</a:t>
            </a:r>
            <a:r>
              <a:rPr lang="en" sz="1800">
                <a:solidFill>
                  <a:srgbClr val="9E9E9E"/>
                </a:solidFill>
                <a:latin typeface="Cormorant Garamond Medium"/>
                <a:ea typeface="Cormorant Garamond Medium"/>
                <a:cs typeface="Cormorant Garamond Medium"/>
                <a:sym typeface="Cormorant Garamond Medium"/>
              </a:rPr>
              <a:t> a fulfilling job and high quality of post-graduate life</a:t>
            </a:r>
            <a:endParaRPr sz="1800">
              <a:solidFill>
                <a:srgbClr val="9E9E9E"/>
              </a:solidFill>
              <a:latin typeface="Cormorant Garamond Medium"/>
              <a:ea typeface="Cormorant Garamond Medium"/>
              <a:cs typeface="Cormorant Garamond Medium"/>
              <a:sym typeface="Cormorant Garamond Medium"/>
            </a:endParaRPr>
          </a:p>
        </p:txBody>
      </p:sp>
      <p:sp>
        <p:nvSpPr>
          <p:cNvPr id="473" name="Google Shape;473;p43"/>
          <p:cNvSpPr txBox="1"/>
          <p:nvPr/>
        </p:nvSpPr>
        <p:spPr>
          <a:xfrm>
            <a:off x="4168975" y="1863475"/>
            <a:ext cx="3212700" cy="95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9E9E9E"/>
                </a:solidFill>
                <a:latin typeface="Cormorant Garamond Medium"/>
                <a:ea typeface="Cormorant Garamond Medium"/>
                <a:cs typeface="Cormorant Garamond Medium"/>
                <a:sym typeface="Cormorant Garamond Medium"/>
              </a:rPr>
              <a:t>Needs… The comfort of balance between her future and staying true to her passions</a:t>
            </a:r>
            <a:endParaRPr sz="1800">
              <a:solidFill>
                <a:srgbClr val="9E9E9E"/>
              </a:solidFill>
              <a:latin typeface="Cormorant Garamond Medium"/>
              <a:ea typeface="Cormorant Garamond Medium"/>
              <a:cs typeface="Cormorant Garamond Medium"/>
              <a:sym typeface="Cormorant Garamond Medium"/>
            </a:endParaRPr>
          </a:p>
        </p:txBody>
      </p:sp>
      <p:sp>
        <p:nvSpPr>
          <p:cNvPr id="474" name="Google Shape;474;p43"/>
          <p:cNvSpPr txBox="1"/>
          <p:nvPr/>
        </p:nvSpPr>
        <p:spPr>
          <a:xfrm>
            <a:off x="5931300" y="3621325"/>
            <a:ext cx="3212700" cy="95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9E9E9E"/>
                </a:solidFill>
                <a:latin typeface="Cormorant Garamond Medium"/>
                <a:ea typeface="Cormorant Garamond Medium"/>
                <a:cs typeface="Cormorant Garamond Medium"/>
                <a:sym typeface="Cormorant Garamond Medium"/>
              </a:rPr>
              <a:t>Needs… </a:t>
            </a:r>
            <a:r>
              <a:rPr lang="en" sz="1800">
                <a:solidFill>
                  <a:srgbClr val="FF0000"/>
                </a:solidFill>
                <a:latin typeface="Cormorant Garamond Medium"/>
                <a:ea typeface="Cormorant Garamond Medium"/>
                <a:cs typeface="Cormorant Garamond Medium"/>
                <a:sym typeface="Cormorant Garamond Medium"/>
              </a:rPr>
              <a:t>Adequate resources</a:t>
            </a:r>
            <a:r>
              <a:rPr lang="en" sz="1800">
                <a:solidFill>
                  <a:srgbClr val="9E9E9E"/>
                </a:solidFill>
                <a:latin typeface="Cormorant Garamond Medium"/>
                <a:ea typeface="Cormorant Garamond Medium"/>
                <a:cs typeface="Cormorant Garamond Medium"/>
                <a:sym typeface="Cormorant Garamond Medium"/>
              </a:rPr>
              <a:t> to secure satisfaction with chosen career path</a:t>
            </a:r>
            <a:endParaRPr sz="1800">
              <a:solidFill>
                <a:srgbClr val="9E9E9E"/>
              </a:solidFill>
              <a:latin typeface="Cormorant Garamond Medium"/>
              <a:ea typeface="Cormorant Garamond Medium"/>
              <a:cs typeface="Cormorant Garamond Medium"/>
              <a:sym typeface="Cormorant Garamond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44"/>
          <p:cNvSpPr txBox="1"/>
          <p:nvPr>
            <p:ph type="title"/>
          </p:nvPr>
        </p:nvSpPr>
        <p:spPr>
          <a:xfrm>
            <a:off x="720000" y="24375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Old Interviews</a:t>
            </a:r>
            <a:endParaRPr/>
          </a:p>
        </p:txBody>
      </p:sp>
      <p:sp>
        <p:nvSpPr>
          <p:cNvPr id="480" name="Google Shape;480;p44"/>
          <p:cNvSpPr txBox="1"/>
          <p:nvPr/>
        </p:nvSpPr>
        <p:spPr>
          <a:xfrm>
            <a:off x="4712263" y="1419464"/>
            <a:ext cx="2126100" cy="44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Alexandra</a:t>
            </a:r>
            <a:endParaRPr sz="2400">
              <a:solidFill>
                <a:schemeClr val="dk1"/>
              </a:solidFill>
              <a:latin typeface="Cormorant Garamond Medium"/>
              <a:ea typeface="Cormorant Garamond Medium"/>
              <a:cs typeface="Cormorant Garamond Medium"/>
              <a:sym typeface="Cormorant Garamond Medium"/>
            </a:endParaRPr>
          </a:p>
        </p:txBody>
      </p:sp>
      <p:sp>
        <p:nvSpPr>
          <p:cNvPr id="481" name="Google Shape;481;p44"/>
          <p:cNvSpPr txBox="1"/>
          <p:nvPr/>
        </p:nvSpPr>
        <p:spPr>
          <a:xfrm>
            <a:off x="6474600" y="3177326"/>
            <a:ext cx="2126100" cy="44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Trevor</a:t>
            </a:r>
            <a:endParaRPr sz="2400">
              <a:solidFill>
                <a:schemeClr val="dk1"/>
              </a:solidFill>
              <a:latin typeface="Cormorant Garamond Medium"/>
              <a:ea typeface="Cormorant Garamond Medium"/>
              <a:cs typeface="Cormorant Garamond Medium"/>
              <a:sym typeface="Cormorant Garamond Medium"/>
            </a:endParaRPr>
          </a:p>
        </p:txBody>
      </p:sp>
      <p:sp>
        <p:nvSpPr>
          <p:cNvPr id="482" name="Google Shape;482;p44"/>
          <p:cNvSpPr txBox="1"/>
          <p:nvPr/>
        </p:nvSpPr>
        <p:spPr>
          <a:xfrm>
            <a:off x="2279238" y="3129701"/>
            <a:ext cx="2126100" cy="44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Emily</a:t>
            </a:r>
            <a:endParaRPr sz="2400">
              <a:solidFill>
                <a:schemeClr val="dk1"/>
              </a:solidFill>
              <a:latin typeface="Cormorant Garamond Medium"/>
              <a:ea typeface="Cormorant Garamond Medium"/>
              <a:cs typeface="Cormorant Garamond Medium"/>
              <a:sym typeface="Cormorant Garamond Medium"/>
            </a:endParaRPr>
          </a:p>
        </p:txBody>
      </p:sp>
      <p:sp>
        <p:nvSpPr>
          <p:cNvPr id="483" name="Google Shape;483;p44"/>
          <p:cNvSpPr txBox="1"/>
          <p:nvPr/>
        </p:nvSpPr>
        <p:spPr>
          <a:xfrm>
            <a:off x="744563" y="1419475"/>
            <a:ext cx="1914300" cy="44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Cormorant Garamond Medium"/>
                <a:ea typeface="Cormorant Garamond Medium"/>
                <a:cs typeface="Cormorant Garamond Medium"/>
                <a:sym typeface="Cormorant Garamond Medium"/>
              </a:rPr>
              <a:t>Sara</a:t>
            </a:r>
            <a:endParaRPr sz="2400">
              <a:solidFill>
                <a:schemeClr val="dk1"/>
              </a:solidFill>
              <a:latin typeface="Cormorant Garamond Medium"/>
              <a:ea typeface="Cormorant Garamond Medium"/>
              <a:cs typeface="Cormorant Garamond Medium"/>
              <a:sym typeface="Cormorant Garamond Medium"/>
            </a:endParaRPr>
          </a:p>
        </p:txBody>
      </p:sp>
      <p:sp>
        <p:nvSpPr>
          <p:cNvPr id="484" name="Google Shape;484;p44"/>
          <p:cNvSpPr txBox="1"/>
          <p:nvPr/>
        </p:nvSpPr>
        <p:spPr>
          <a:xfrm>
            <a:off x="1735950" y="3621325"/>
            <a:ext cx="3212700" cy="95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9E9E9E"/>
                </a:solidFill>
                <a:latin typeface="Cormorant Garamond Medium"/>
                <a:ea typeface="Cormorant Garamond Medium"/>
                <a:cs typeface="Cormorant Garamond Medium"/>
                <a:sym typeface="Cormorant Garamond Medium"/>
              </a:rPr>
              <a:t>Needs… A </a:t>
            </a:r>
            <a:r>
              <a:rPr lang="en" sz="1800">
                <a:solidFill>
                  <a:srgbClr val="FF0000"/>
                </a:solidFill>
                <a:latin typeface="Cormorant Garamond Medium"/>
                <a:ea typeface="Cormorant Garamond Medium"/>
                <a:cs typeface="Cormorant Garamond Medium"/>
                <a:sym typeface="Cormorant Garamond Medium"/>
              </a:rPr>
              <a:t>better way to connect </a:t>
            </a:r>
            <a:r>
              <a:rPr lang="en" sz="1800">
                <a:solidFill>
                  <a:srgbClr val="9E9E9E"/>
                </a:solidFill>
                <a:latin typeface="Cormorant Garamond Medium"/>
                <a:ea typeface="Cormorant Garamond Medium"/>
                <a:cs typeface="Cormorant Garamond Medium"/>
                <a:sym typeface="Cormorant Garamond Medium"/>
              </a:rPr>
              <a:t>with Stanford Athletes in the professional world</a:t>
            </a:r>
            <a:endParaRPr sz="1800">
              <a:solidFill>
                <a:srgbClr val="9E9E9E"/>
              </a:solidFill>
              <a:latin typeface="Cormorant Garamond Medium"/>
              <a:ea typeface="Cormorant Garamond Medium"/>
              <a:cs typeface="Cormorant Garamond Medium"/>
              <a:sym typeface="Cormorant Garamond Medium"/>
            </a:endParaRPr>
          </a:p>
        </p:txBody>
      </p:sp>
      <p:sp>
        <p:nvSpPr>
          <p:cNvPr id="485" name="Google Shape;485;p44"/>
          <p:cNvSpPr txBox="1"/>
          <p:nvPr/>
        </p:nvSpPr>
        <p:spPr>
          <a:xfrm>
            <a:off x="95375" y="1863475"/>
            <a:ext cx="3212700" cy="95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9E9E9E"/>
                </a:solidFill>
                <a:latin typeface="Cormorant Garamond Medium"/>
                <a:ea typeface="Cormorant Garamond Medium"/>
                <a:cs typeface="Cormorant Garamond Medium"/>
                <a:sym typeface="Cormorant Garamond Medium"/>
              </a:rPr>
              <a:t>Needs… </a:t>
            </a:r>
            <a:r>
              <a:rPr lang="en" sz="1800">
                <a:solidFill>
                  <a:srgbClr val="FF0000"/>
                </a:solidFill>
                <a:latin typeface="Cormorant Garamond Medium"/>
                <a:ea typeface="Cormorant Garamond Medium"/>
                <a:cs typeface="Cormorant Garamond Medium"/>
                <a:sym typeface="Cormorant Garamond Medium"/>
              </a:rPr>
              <a:t>A way to fi</a:t>
            </a:r>
            <a:r>
              <a:rPr lang="en" sz="1800">
                <a:solidFill>
                  <a:srgbClr val="9E9E9E"/>
                </a:solidFill>
                <a:latin typeface="Cormorant Garamond Medium"/>
                <a:ea typeface="Cormorant Garamond Medium"/>
                <a:cs typeface="Cormorant Garamond Medium"/>
                <a:sym typeface="Cormorant Garamond Medium"/>
              </a:rPr>
              <a:t>nd a fulfilling job and high quality of post-graduate life</a:t>
            </a:r>
            <a:endParaRPr sz="1800">
              <a:solidFill>
                <a:srgbClr val="9E9E9E"/>
              </a:solidFill>
              <a:latin typeface="Cormorant Garamond Medium"/>
              <a:ea typeface="Cormorant Garamond Medium"/>
              <a:cs typeface="Cormorant Garamond Medium"/>
              <a:sym typeface="Cormorant Garamond Medium"/>
            </a:endParaRPr>
          </a:p>
          <a:p>
            <a:pPr indent="0" lvl="0" marL="0" rtl="0" algn="ctr">
              <a:spcBef>
                <a:spcPts val="0"/>
              </a:spcBef>
              <a:spcAft>
                <a:spcPts val="0"/>
              </a:spcAft>
              <a:buNone/>
            </a:pPr>
            <a:r>
              <a:t/>
            </a:r>
            <a:endParaRPr sz="1800">
              <a:solidFill>
                <a:srgbClr val="9E9E9E"/>
              </a:solidFill>
              <a:latin typeface="Cormorant Garamond Medium"/>
              <a:ea typeface="Cormorant Garamond Medium"/>
              <a:cs typeface="Cormorant Garamond Medium"/>
              <a:sym typeface="Cormorant Garamond Medium"/>
            </a:endParaRPr>
          </a:p>
        </p:txBody>
      </p:sp>
      <p:sp>
        <p:nvSpPr>
          <p:cNvPr id="486" name="Google Shape;486;p44"/>
          <p:cNvSpPr txBox="1"/>
          <p:nvPr/>
        </p:nvSpPr>
        <p:spPr>
          <a:xfrm>
            <a:off x="4168975" y="1863475"/>
            <a:ext cx="3212700" cy="95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9E9E9E"/>
                </a:solidFill>
                <a:latin typeface="Cormorant Garamond Medium"/>
                <a:ea typeface="Cormorant Garamond Medium"/>
                <a:cs typeface="Cormorant Garamond Medium"/>
                <a:sym typeface="Cormorant Garamond Medium"/>
              </a:rPr>
              <a:t>Needs… The comfort of balance between her future and staying true to her passions</a:t>
            </a:r>
            <a:endParaRPr sz="1800">
              <a:solidFill>
                <a:srgbClr val="9E9E9E"/>
              </a:solidFill>
              <a:latin typeface="Cormorant Garamond Medium"/>
              <a:ea typeface="Cormorant Garamond Medium"/>
              <a:cs typeface="Cormorant Garamond Medium"/>
              <a:sym typeface="Cormorant Garamond Medium"/>
            </a:endParaRPr>
          </a:p>
        </p:txBody>
      </p:sp>
      <p:sp>
        <p:nvSpPr>
          <p:cNvPr id="487" name="Google Shape;487;p44"/>
          <p:cNvSpPr txBox="1"/>
          <p:nvPr/>
        </p:nvSpPr>
        <p:spPr>
          <a:xfrm>
            <a:off x="5931300" y="3621325"/>
            <a:ext cx="3212700" cy="95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9E9E9E"/>
                </a:solidFill>
                <a:latin typeface="Cormorant Garamond Medium"/>
                <a:ea typeface="Cormorant Garamond Medium"/>
                <a:cs typeface="Cormorant Garamond Medium"/>
                <a:sym typeface="Cormorant Garamond Medium"/>
              </a:rPr>
              <a:t>Needs… </a:t>
            </a:r>
            <a:r>
              <a:rPr lang="en" sz="1800">
                <a:solidFill>
                  <a:srgbClr val="FF0000"/>
                </a:solidFill>
                <a:latin typeface="Cormorant Garamond Medium"/>
                <a:ea typeface="Cormorant Garamond Medium"/>
                <a:cs typeface="Cormorant Garamond Medium"/>
                <a:sym typeface="Cormorant Garamond Medium"/>
              </a:rPr>
              <a:t>Adequate resources</a:t>
            </a:r>
            <a:r>
              <a:rPr lang="en" sz="1800">
                <a:solidFill>
                  <a:srgbClr val="9E9E9E"/>
                </a:solidFill>
                <a:latin typeface="Cormorant Garamond Medium"/>
                <a:ea typeface="Cormorant Garamond Medium"/>
                <a:cs typeface="Cormorant Garamond Medium"/>
                <a:sym typeface="Cormorant Garamond Medium"/>
              </a:rPr>
              <a:t> to secure satisfaction with chosen career path</a:t>
            </a:r>
            <a:endParaRPr sz="1800">
              <a:solidFill>
                <a:srgbClr val="9E9E9E"/>
              </a:solidFill>
              <a:latin typeface="Cormorant Garamond Medium"/>
              <a:ea typeface="Cormorant Garamond Medium"/>
              <a:cs typeface="Cormorant Garamond Medium"/>
              <a:sym typeface="Cormorant Garamond Medium"/>
            </a:endParaRPr>
          </a:p>
        </p:txBody>
      </p:sp>
      <p:sp>
        <p:nvSpPr>
          <p:cNvPr id="488" name="Google Shape;488;p44"/>
          <p:cNvSpPr/>
          <p:nvPr/>
        </p:nvSpPr>
        <p:spPr>
          <a:xfrm>
            <a:off x="1625700" y="1661550"/>
            <a:ext cx="5892600" cy="1820400"/>
          </a:xfrm>
          <a:prstGeom prst="rect">
            <a:avLst/>
          </a:prstGeom>
          <a:solidFill>
            <a:srgbClr val="CFD9E0"/>
          </a:solidFill>
          <a:ln cap="flat" cmpd="sng" w="9525">
            <a:solidFill>
              <a:srgbClr val="A5B7C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4000">
                <a:latin typeface="Cormorant Garamond"/>
                <a:ea typeface="Cormorant Garamond"/>
                <a:cs typeface="Cormorant Garamond"/>
                <a:sym typeface="Cormorant Garamond"/>
              </a:rPr>
              <a:t>Support system around finding a job</a:t>
            </a:r>
            <a:endParaRPr sz="4000">
              <a:latin typeface="Cormorant Garamond"/>
              <a:ea typeface="Cormorant Garamond"/>
              <a:cs typeface="Cormorant Garamond"/>
              <a:sym typeface="Cormorant Garamo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45"/>
          <p:cNvSpPr txBox="1"/>
          <p:nvPr>
            <p:ph type="title"/>
          </p:nvPr>
        </p:nvSpPr>
        <p:spPr>
          <a:xfrm>
            <a:off x="720000" y="24375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Cormorant Garamond"/>
                <a:ea typeface="Cormorant Garamond"/>
                <a:cs typeface="Cormorant Garamond"/>
                <a:sym typeface="Cormorant Garamond"/>
              </a:rPr>
              <a:t>NEW</a:t>
            </a:r>
            <a:r>
              <a:rPr lang="en"/>
              <a:t> Interviews</a:t>
            </a:r>
            <a:endParaRPr/>
          </a:p>
        </p:txBody>
      </p:sp>
      <p:sp>
        <p:nvSpPr>
          <p:cNvPr id="494" name="Google Shape;494;p45"/>
          <p:cNvSpPr txBox="1"/>
          <p:nvPr/>
        </p:nvSpPr>
        <p:spPr>
          <a:xfrm>
            <a:off x="5653485" y="1627175"/>
            <a:ext cx="2111400" cy="75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000">
                <a:solidFill>
                  <a:schemeClr val="dk1"/>
                </a:solidFill>
                <a:latin typeface="Cormorant Garamond Medium"/>
                <a:ea typeface="Cormorant Garamond Medium"/>
                <a:cs typeface="Cormorant Garamond Medium"/>
                <a:sym typeface="Cormorant Garamond Medium"/>
              </a:rPr>
              <a:t>Julia</a:t>
            </a:r>
            <a:endParaRPr sz="4000">
              <a:solidFill>
                <a:schemeClr val="dk1"/>
              </a:solidFill>
              <a:latin typeface="Cormorant Garamond Medium"/>
              <a:ea typeface="Cormorant Garamond Medium"/>
              <a:cs typeface="Cormorant Garamond Medium"/>
              <a:sym typeface="Cormorant Garamond Medium"/>
            </a:endParaRPr>
          </a:p>
        </p:txBody>
      </p:sp>
      <p:sp>
        <p:nvSpPr>
          <p:cNvPr id="495" name="Google Shape;495;p45"/>
          <p:cNvSpPr txBox="1"/>
          <p:nvPr/>
        </p:nvSpPr>
        <p:spPr>
          <a:xfrm>
            <a:off x="4937450" y="2461996"/>
            <a:ext cx="3543600" cy="172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solidFill>
                  <a:srgbClr val="9E9E9E"/>
                </a:solidFill>
                <a:latin typeface="Cormorant Garamond Medium"/>
                <a:ea typeface="Cormorant Garamond Medium"/>
                <a:cs typeface="Cormorant Garamond Medium"/>
                <a:sym typeface="Cormorant Garamond Medium"/>
              </a:rPr>
              <a:t>Medical Device Sales for Boston Scientific</a:t>
            </a:r>
            <a:endParaRPr sz="2500">
              <a:solidFill>
                <a:srgbClr val="9E9E9E"/>
              </a:solidFill>
              <a:latin typeface="Cormorant Garamond Medium"/>
              <a:ea typeface="Cormorant Garamond Medium"/>
              <a:cs typeface="Cormorant Garamond Medium"/>
              <a:sym typeface="Cormorant Garamond Medium"/>
            </a:endParaRPr>
          </a:p>
          <a:p>
            <a:pPr indent="0" lvl="0" marL="0" rtl="0" algn="ctr">
              <a:spcBef>
                <a:spcPts val="0"/>
              </a:spcBef>
              <a:spcAft>
                <a:spcPts val="0"/>
              </a:spcAft>
              <a:buNone/>
            </a:pPr>
            <a:r>
              <a:rPr lang="en" sz="2500">
                <a:solidFill>
                  <a:srgbClr val="9E9E9E"/>
                </a:solidFill>
                <a:latin typeface="Cormorant Garamond Medium"/>
                <a:ea typeface="Cormorant Garamond Medium"/>
                <a:cs typeface="Cormorant Garamond Medium"/>
                <a:sym typeface="Cormorant Garamond Medium"/>
              </a:rPr>
              <a:t>Seattle, WA</a:t>
            </a:r>
            <a:endParaRPr sz="2500">
              <a:solidFill>
                <a:srgbClr val="9E9E9E"/>
              </a:solidFill>
              <a:latin typeface="Cormorant Garamond Medium"/>
              <a:ea typeface="Cormorant Garamond Medium"/>
              <a:cs typeface="Cormorant Garamond Medium"/>
              <a:sym typeface="Cormorant Garamond Medium"/>
            </a:endParaRPr>
          </a:p>
          <a:p>
            <a:pPr indent="0" lvl="0" marL="0" rtl="0" algn="ctr">
              <a:spcBef>
                <a:spcPts val="0"/>
              </a:spcBef>
              <a:spcAft>
                <a:spcPts val="0"/>
              </a:spcAft>
              <a:buNone/>
            </a:pPr>
            <a:r>
              <a:rPr lang="en" sz="2500">
                <a:solidFill>
                  <a:srgbClr val="9E9E9E"/>
                </a:solidFill>
                <a:latin typeface="Cormorant Garamond Medium"/>
                <a:ea typeface="Cormorant Garamond Medium"/>
                <a:cs typeface="Cormorant Garamond Medium"/>
                <a:sym typeface="Cormorant Garamond Medium"/>
              </a:rPr>
              <a:t>(Interviewed in-person)</a:t>
            </a:r>
            <a:endParaRPr sz="2500">
              <a:solidFill>
                <a:srgbClr val="9E9E9E"/>
              </a:solidFill>
              <a:latin typeface="Cormorant Garamond Medium"/>
              <a:ea typeface="Cormorant Garamond Medium"/>
              <a:cs typeface="Cormorant Garamond Medium"/>
              <a:sym typeface="Cormorant Garamond Medium"/>
            </a:endParaRPr>
          </a:p>
        </p:txBody>
      </p:sp>
      <p:sp>
        <p:nvSpPr>
          <p:cNvPr id="496" name="Google Shape;496;p45"/>
          <p:cNvSpPr txBox="1"/>
          <p:nvPr/>
        </p:nvSpPr>
        <p:spPr>
          <a:xfrm>
            <a:off x="1378960" y="1627175"/>
            <a:ext cx="2111400" cy="75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000">
                <a:solidFill>
                  <a:schemeClr val="dk1"/>
                </a:solidFill>
                <a:latin typeface="Cormorant Garamond Medium"/>
                <a:ea typeface="Cormorant Garamond Medium"/>
                <a:cs typeface="Cormorant Garamond Medium"/>
                <a:sym typeface="Cormorant Garamond Medium"/>
              </a:rPr>
              <a:t>Sharon</a:t>
            </a:r>
            <a:endParaRPr sz="4000">
              <a:solidFill>
                <a:schemeClr val="dk1"/>
              </a:solidFill>
              <a:latin typeface="Cormorant Garamond Medium"/>
              <a:ea typeface="Cormorant Garamond Medium"/>
              <a:cs typeface="Cormorant Garamond Medium"/>
              <a:sym typeface="Cormorant Garamond Medium"/>
            </a:endParaRPr>
          </a:p>
        </p:txBody>
      </p:sp>
      <p:sp>
        <p:nvSpPr>
          <p:cNvPr id="497" name="Google Shape;497;p45"/>
          <p:cNvSpPr txBox="1"/>
          <p:nvPr/>
        </p:nvSpPr>
        <p:spPr>
          <a:xfrm>
            <a:off x="662925" y="2461996"/>
            <a:ext cx="3543600" cy="172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solidFill>
                  <a:srgbClr val="9E9E9E"/>
                </a:solidFill>
                <a:latin typeface="Cormorant Garamond Medium"/>
                <a:ea typeface="Cormorant Garamond Medium"/>
                <a:cs typeface="Cormorant Garamond Medium"/>
                <a:sym typeface="Cormorant Garamond Medium"/>
              </a:rPr>
              <a:t>Former Career Coach for Stanford CareerEd</a:t>
            </a:r>
            <a:endParaRPr sz="2500">
              <a:solidFill>
                <a:srgbClr val="9E9E9E"/>
              </a:solidFill>
              <a:latin typeface="Cormorant Garamond Medium"/>
              <a:ea typeface="Cormorant Garamond Medium"/>
              <a:cs typeface="Cormorant Garamond Medium"/>
              <a:sym typeface="Cormorant Garamond Medium"/>
            </a:endParaRPr>
          </a:p>
          <a:p>
            <a:pPr indent="0" lvl="0" marL="0" rtl="0" algn="ctr">
              <a:spcBef>
                <a:spcPts val="0"/>
              </a:spcBef>
              <a:spcAft>
                <a:spcPts val="0"/>
              </a:spcAft>
              <a:buNone/>
            </a:pPr>
            <a:r>
              <a:rPr lang="en" sz="2500">
                <a:solidFill>
                  <a:srgbClr val="9E9E9E"/>
                </a:solidFill>
                <a:latin typeface="Cormorant Garamond Medium"/>
                <a:ea typeface="Cormorant Garamond Medium"/>
                <a:cs typeface="Cormorant Garamond Medium"/>
                <a:sym typeface="Cormorant Garamond Medium"/>
              </a:rPr>
              <a:t>Southern California</a:t>
            </a:r>
            <a:endParaRPr sz="2500">
              <a:solidFill>
                <a:srgbClr val="9E9E9E"/>
              </a:solidFill>
              <a:latin typeface="Cormorant Garamond Medium"/>
              <a:ea typeface="Cormorant Garamond Medium"/>
              <a:cs typeface="Cormorant Garamond Medium"/>
              <a:sym typeface="Cormorant Garamond Medium"/>
            </a:endParaRPr>
          </a:p>
          <a:p>
            <a:pPr indent="0" lvl="0" marL="0" rtl="0" algn="ctr">
              <a:spcBef>
                <a:spcPts val="0"/>
              </a:spcBef>
              <a:spcAft>
                <a:spcPts val="0"/>
              </a:spcAft>
              <a:buNone/>
            </a:pPr>
            <a:r>
              <a:rPr lang="en" sz="2500">
                <a:solidFill>
                  <a:srgbClr val="9E9E9E"/>
                </a:solidFill>
                <a:latin typeface="Cormorant Garamond Medium"/>
                <a:ea typeface="Cormorant Garamond Medium"/>
                <a:cs typeface="Cormorant Garamond Medium"/>
                <a:sym typeface="Cormorant Garamond Medium"/>
              </a:rPr>
              <a:t>(Interviewed over Zoom)</a:t>
            </a:r>
            <a:endParaRPr sz="2500">
              <a:solidFill>
                <a:srgbClr val="9E9E9E"/>
              </a:solidFill>
              <a:latin typeface="Cormorant Garamond Medium"/>
              <a:ea typeface="Cormorant Garamond Medium"/>
              <a:cs typeface="Cormorant Garamond Medium"/>
              <a:sym typeface="Cormorant Garamond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grpSp>
        <p:nvGrpSpPr>
          <p:cNvPr id="502" name="Google Shape;502;p46"/>
          <p:cNvGrpSpPr/>
          <p:nvPr/>
        </p:nvGrpSpPr>
        <p:grpSpPr>
          <a:xfrm>
            <a:off x="7068195" y="1372750"/>
            <a:ext cx="1902804" cy="2070760"/>
            <a:chOff x="8069345" y="-749300"/>
            <a:chExt cx="1902804" cy="2070760"/>
          </a:xfrm>
        </p:grpSpPr>
        <p:sp>
          <p:nvSpPr>
            <p:cNvPr id="503" name="Google Shape;503;p46"/>
            <p:cNvSpPr/>
            <p:nvPr/>
          </p:nvSpPr>
          <p:spPr>
            <a:xfrm flipH="1">
              <a:off x="8310195" y="761321"/>
              <a:ext cx="637652" cy="560139"/>
            </a:xfrm>
            <a:custGeom>
              <a:rect b="b" l="l" r="r" t="t"/>
              <a:pathLst>
                <a:path extrusionOk="0" h="256" w="291">
                  <a:moveTo>
                    <a:pt x="205" y="0"/>
                  </a:moveTo>
                  <a:cubicBezTo>
                    <a:pt x="147" y="32"/>
                    <a:pt x="73" y="55"/>
                    <a:pt x="0" y="71"/>
                  </a:cubicBezTo>
                  <a:cubicBezTo>
                    <a:pt x="6" y="114"/>
                    <a:pt x="15" y="156"/>
                    <a:pt x="29" y="197"/>
                  </a:cubicBezTo>
                  <a:cubicBezTo>
                    <a:pt x="41" y="232"/>
                    <a:pt x="53" y="256"/>
                    <a:pt x="74" y="256"/>
                  </a:cubicBezTo>
                  <a:cubicBezTo>
                    <a:pt x="101" y="256"/>
                    <a:pt x="145" y="217"/>
                    <a:pt x="229" y="114"/>
                  </a:cubicBezTo>
                  <a:cubicBezTo>
                    <a:pt x="246" y="94"/>
                    <a:pt x="291" y="53"/>
                    <a:pt x="269" y="29"/>
                  </a:cubicBezTo>
                  <a:cubicBezTo>
                    <a:pt x="260" y="19"/>
                    <a:pt x="236" y="9"/>
                    <a:pt x="205"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ormorant Garamond"/>
                <a:ea typeface="Cormorant Garamond"/>
                <a:cs typeface="Cormorant Garamond"/>
                <a:sym typeface="Cormorant Garamond"/>
              </a:endParaRPr>
            </a:p>
          </p:txBody>
        </p:sp>
        <p:sp>
          <p:nvSpPr>
            <p:cNvPr id="504" name="Google Shape;504;p46"/>
            <p:cNvSpPr/>
            <p:nvPr/>
          </p:nvSpPr>
          <p:spPr>
            <a:xfrm flipH="1">
              <a:off x="8069345" y="-749300"/>
              <a:ext cx="1902804" cy="1711792"/>
            </a:xfrm>
            <a:custGeom>
              <a:rect b="b" l="l" r="r" t="t"/>
              <a:pathLst>
                <a:path extrusionOk="0" h="782" w="869">
                  <a:moveTo>
                    <a:pt x="549" y="0"/>
                  </a:moveTo>
                  <a:cubicBezTo>
                    <a:pt x="424" y="0"/>
                    <a:pt x="273" y="33"/>
                    <a:pt x="163" y="72"/>
                  </a:cubicBezTo>
                  <a:cubicBezTo>
                    <a:pt x="64" y="107"/>
                    <a:pt x="0" y="157"/>
                    <a:pt x="23" y="258"/>
                  </a:cubicBezTo>
                  <a:cubicBezTo>
                    <a:pt x="95" y="576"/>
                    <a:pt x="559" y="405"/>
                    <a:pt x="618" y="499"/>
                  </a:cubicBezTo>
                  <a:cubicBezTo>
                    <a:pt x="635" y="527"/>
                    <a:pt x="612" y="565"/>
                    <a:pt x="582" y="576"/>
                  </a:cubicBezTo>
                  <a:cubicBezTo>
                    <a:pt x="570" y="581"/>
                    <a:pt x="556" y="583"/>
                    <a:pt x="543" y="583"/>
                  </a:cubicBezTo>
                  <a:cubicBezTo>
                    <a:pt x="524" y="583"/>
                    <a:pt x="505" y="580"/>
                    <a:pt x="487" y="577"/>
                  </a:cubicBezTo>
                  <a:cubicBezTo>
                    <a:pt x="450" y="571"/>
                    <a:pt x="323" y="556"/>
                    <a:pt x="235" y="556"/>
                  </a:cubicBezTo>
                  <a:cubicBezTo>
                    <a:pt x="198" y="556"/>
                    <a:pt x="168" y="559"/>
                    <a:pt x="154" y="566"/>
                  </a:cubicBezTo>
                  <a:cubicBezTo>
                    <a:pt x="77" y="605"/>
                    <a:pt x="87" y="748"/>
                    <a:pt x="233" y="778"/>
                  </a:cubicBezTo>
                  <a:cubicBezTo>
                    <a:pt x="247" y="780"/>
                    <a:pt x="265" y="782"/>
                    <a:pt x="287" y="782"/>
                  </a:cubicBezTo>
                  <a:cubicBezTo>
                    <a:pt x="336" y="782"/>
                    <a:pt x="401" y="775"/>
                    <a:pt x="468" y="761"/>
                  </a:cubicBezTo>
                  <a:cubicBezTo>
                    <a:pt x="465" y="743"/>
                    <a:pt x="463" y="725"/>
                    <a:pt x="460" y="707"/>
                  </a:cubicBezTo>
                  <a:cubicBezTo>
                    <a:pt x="456" y="675"/>
                    <a:pt x="463" y="660"/>
                    <a:pt x="498" y="660"/>
                  </a:cubicBezTo>
                  <a:cubicBezTo>
                    <a:pt x="499" y="660"/>
                    <a:pt x="499" y="660"/>
                    <a:pt x="500" y="660"/>
                  </a:cubicBezTo>
                  <a:cubicBezTo>
                    <a:pt x="539" y="661"/>
                    <a:pt x="617" y="673"/>
                    <a:pt x="673" y="690"/>
                  </a:cubicBezTo>
                  <a:cubicBezTo>
                    <a:pt x="685" y="683"/>
                    <a:pt x="696" y="677"/>
                    <a:pt x="706" y="670"/>
                  </a:cubicBezTo>
                  <a:cubicBezTo>
                    <a:pt x="869" y="556"/>
                    <a:pt x="772" y="375"/>
                    <a:pt x="566" y="328"/>
                  </a:cubicBezTo>
                  <a:cubicBezTo>
                    <a:pt x="348" y="278"/>
                    <a:pt x="207" y="336"/>
                    <a:pt x="199" y="264"/>
                  </a:cubicBezTo>
                  <a:cubicBezTo>
                    <a:pt x="192" y="205"/>
                    <a:pt x="282" y="188"/>
                    <a:pt x="386" y="188"/>
                  </a:cubicBezTo>
                  <a:cubicBezTo>
                    <a:pt x="480" y="188"/>
                    <a:pt x="586" y="202"/>
                    <a:pt x="642" y="213"/>
                  </a:cubicBezTo>
                  <a:cubicBezTo>
                    <a:pt x="660" y="217"/>
                    <a:pt x="677" y="219"/>
                    <a:pt x="691" y="219"/>
                  </a:cubicBezTo>
                  <a:cubicBezTo>
                    <a:pt x="735" y="219"/>
                    <a:pt x="760" y="200"/>
                    <a:pt x="759" y="143"/>
                  </a:cubicBezTo>
                  <a:cubicBezTo>
                    <a:pt x="758" y="66"/>
                    <a:pt x="724" y="15"/>
                    <a:pt x="613" y="3"/>
                  </a:cubicBezTo>
                  <a:cubicBezTo>
                    <a:pt x="593" y="1"/>
                    <a:pt x="571" y="0"/>
                    <a:pt x="549"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ormorant Garamond"/>
                <a:ea typeface="Cormorant Garamond"/>
                <a:cs typeface="Cormorant Garamond"/>
                <a:sym typeface="Cormorant Garamond"/>
              </a:endParaRPr>
            </a:p>
          </p:txBody>
        </p:sp>
        <p:sp>
          <p:nvSpPr>
            <p:cNvPr id="505" name="Google Shape;505;p46"/>
            <p:cNvSpPr/>
            <p:nvPr/>
          </p:nvSpPr>
          <p:spPr>
            <a:xfrm flipH="1">
              <a:off x="8499369" y="694880"/>
              <a:ext cx="474316" cy="221472"/>
            </a:xfrm>
            <a:custGeom>
              <a:rect b="b" l="l" r="r" t="t"/>
              <a:pathLst>
                <a:path extrusionOk="0" h="101" w="217">
                  <a:moveTo>
                    <a:pt x="42" y="0"/>
                  </a:moveTo>
                  <a:cubicBezTo>
                    <a:pt x="7" y="0"/>
                    <a:pt x="0" y="15"/>
                    <a:pt x="4" y="47"/>
                  </a:cubicBezTo>
                  <a:cubicBezTo>
                    <a:pt x="7" y="65"/>
                    <a:pt x="9" y="83"/>
                    <a:pt x="12" y="101"/>
                  </a:cubicBezTo>
                  <a:cubicBezTo>
                    <a:pt x="85" y="85"/>
                    <a:pt x="159" y="62"/>
                    <a:pt x="217" y="30"/>
                  </a:cubicBezTo>
                  <a:cubicBezTo>
                    <a:pt x="161" y="13"/>
                    <a:pt x="83" y="1"/>
                    <a:pt x="44" y="0"/>
                  </a:cubicBezTo>
                  <a:cubicBezTo>
                    <a:pt x="43" y="0"/>
                    <a:pt x="43" y="0"/>
                    <a:pt x="42"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ormorant Garamond"/>
                <a:ea typeface="Cormorant Garamond"/>
                <a:cs typeface="Cormorant Garamond"/>
                <a:sym typeface="Cormorant Garamond"/>
              </a:endParaRPr>
            </a:p>
          </p:txBody>
        </p:sp>
      </p:grpSp>
      <p:sp>
        <p:nvSpPr>
          <p:cNvPr id="506" name="Google Shape;506;p46"/>
          <p:cNvSpPr txBox="1"/>
          <p:nvPr>
            <p:ph type="title"/>
          </p:nvPr>
        </p:nvSpPr>
        <p:spPr>
          <a:xfrm>
            <a:off x="-1832225" y="-1099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Sharon’s Empathy Map</a:t>
            </a:r>
            <a:endParaRPr/>
          </a:p>
        </p:txBody>
      </p:sp>
      <p:pic>
        <p:nvPicPr>
          <p:cNvPr id="507" name="Google Shape;507;p46"/>
          <p:cNvPicPr preferRelativeResize="0"/>
          <p:nvPr/>
        </p:nvPicPr>
        <p:blipFill>
          <a:blip r:embed="rId3">
            <a:alphaModFix/>
          </a:blip>
          <a:stretch>
            <a:fillRect/>
          </a:stretch>
        </p:blipFill>
        <p:spPr>
          <a:xfrm>
            <a:off x="1886475" y="602675"/>
            <a:ext cx="5997850" cy="44498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grpSp>
        <p:nvGrpSpPr>
          <p:cNvPr id="512" name="Google Shape;512;p47"/>
          <p:cNvGrpSpPr/>
          <p:nvPr/>
        </p:nvGrpSpPr>
        <p:grpSpPr>
          <a:xfrm>
            <a:off x="7068195" y="1372750"/>
            <a:ext cx="1902804" cy="2070760"/>
            <a:chOff x="8069345" y="-749300"/>
            <a:chExt cx="1902804" cy="2070760"/>
          </a:xfrm>
        </p:grpSpPr>
        <p:sp>
          <p:nvSpPr>
            <p:cNvPr id="513" name="Google Shape;513;p47"/>
            <p:cNvSpPr/>
            <p:nvPr/>
          </p:nvSpPr>
          <p:spPr>
            <a:xfrm flipH="1">
              <a:off x="8310195" y="761321"/>
              <a:ext cx="637652" cy="560139"/>
            </a:xfrm>
            <a:custGeom>
              <a:rect b="b" l="l" r="r" t="t"/>
              <a:pathLst>
                <a:path extrusionOk="0" h="256" w="291">
                  <a:moveTo>
                    <a:pt x="205" y="0"/>
                  </a:moveTo>
                  <a:cubicBezTo>
                    <a:pt x="147" y="32"/>
                    <a:pt x="73" y="55"/>
                    <a:pt x="0" y="71"/>
                  </a:cubicBezTo>
                  <a:cubicBezTo>
                    <a:pt x="6" y="114"/>
                    <a:pt x="15" y="156"/>
                    <a:pt x="29" y="197"/>
                  </a:cubicBezTo>
                  <a:cubicBezTo>
                    <a:pt x="41" y="232"/>
                    <a:pt x="53" y="256"/>
                    <a:pt x="74" y="256"/>
                  </a:cubicBezTo>
                  <a:cubicBezTo>
                    <a:pt x="101" y="256"/>
                    <a:pt x="145" y="217"/>
                    <a:pt x="229" y="114"/>
                  </a:cubicBezTo>
                  <a:cubicBezTo>
                    <a:pt x="246" y="94"/>
                    <a:pt x="291" y="53"/>
                    <a:pt x="269" y="29"/>
                  </a:cubicBezTo>
                  <a:cubicBezTo>
                    <a:pt x="260" y="19"/>
                    <a:pt x="236" y="9"/>
                    <a:pt x="205"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ormorant Garamond"/>
                <a:ea typeface="Cormorant Garamond"/>
                <a:cs typeface="Cormorant Garamond"/>
                <a:sym typeface="Cormorant Garamond"/>
              </a:endParaRPr>
            </a:p>
          </p:txBody>
        </p:sp>
        <p:sp>
          <p:nvSpPr>
            <p:cNvPr id="514" name="Google Shape;514;p47"/>
            <p:cNvSpPr/>
            <p:nvPr/>
          </p:nvSpPr>
          <p:spPr>
            <a:xfrm flipH="1">
              <a:off x="8069345" y="-749300"/>
              <a:ext cx="1902804" cy="1711792"/>
            </a:xfrm>
            <a:custGeom>
              <a:rect b="b" l="l" r="r" t="t"/>
              <a:pathLst>
                <a:path extrusionOk="0" h="782" w="869">
                  <a:moveTo>
                    <a:pt x="549" y="0"/>
                  </a:moveTo>
                  <a:cubicBezTo>
                    <a:pt x="424" y="0"/>
                    <a:pt x="273" y="33"/>
                    <a:pt x="163" y="72"/>
                  </a:cubicBezTo>
                  <a:cubicBezTo>
                    <a:pt x="64" y="107"/>
                    <a:pt x="0" y="157"/>
                    <a:pt x="23" y="258"/>
                  </a:cubicBezTo>
                  <a:cubicBezTo>
                    <a:pt x="95" y="576"/>
                    <a:pt x="559" y="405"/>
                    <a:pt x="618" y="499"/>
                  </a:cubicBezTo>
                  <a:cubicBezTo>
                    <a:pt x="635" y="527"/>
                    <a:pt x="612" y="565"/>
                    <a:pt x="582" y="576"/>
                  </a:cubicBezTo>
                  <a:cubicBezTo>
                    <a:pt x="570" y="581"/>
                    <a:pt x="556" y="583"/>
                    <a:pt x="543" y="583"/>
                  </a:cubicBezTo>
                  <a:cubicBezTo>
                    <a:pt x="524" y="583"/>
                    <a:pt x="505" y="580"/>
                    <a:pt x="487" y="577"/>
                  </a:cubicBezTo>
                  <a:cubicBezTo>
                    <a:pt x="450" y="571"/>
                    <a:pt x="323" y="556"/>
                    <a:pt x="235" y="556"/>
                  </a:cubicBezTo>
                  <a:cubicBezTo>
                    <a:pt x="198" y="556"/>
                    <a:pt x="168" y="559"/>
                    <a:pt x="154" y="566"/>
                  </a:cubicBezTo>
                  <a:cubicBezTo>
                    <a:pt x="77" y="605"/>
                    <a:pt x="87" y="748"/>
                    <a:pt x="233" y="778"/>
                  </a:cubicBezTo>
                  <a:cubicBezTo>
                    <a:pt x="247" y="780"/>
                    <a:pt x="265" y="782"/>
                    <a:pt x="287" y="782"/>
                  </a:cubicBezTo>
                  <a:cubicBezTo>
                    <a:pt x="336" y="782"/>
                    <a:pt x="401" y="775"/>
                    <a:pt x="468" y="761"/>
                  </a:cubicBezTo>
                  <a:cubicBezTo>
                    <a:pt x="465" y="743"/>
                    <a:pt x="463" y="725"/>
                    <a:pt x="460" y="707"/>
                  </a:cubicBezTo>
                  <a:cubicBezTo>
                    <a:pt x="456" y="675"/>
                    <a:pt x="463" y="660"/>
                    <a:pt x="498" y="660"/>
                  </a:cubicBezTo>
                  <a:cubicBezTo>
                    <a:pt x="499" y="660"/>
                    <a:pt x="499" y="660"/>
                    <a:pt x="500" y="660"/>
                  </a:cubicBezTo>
                  <a:cubicBezTo>
                    <a:pt x="539" y="661"/>
                    <a:pt x="617" y="673"/>
                    <a:pt x="673" y="690"/>
                  </a:cubicBezTo>
                  <a:cubicBezTo>
                    <a:pt x="685" y="683"/>
                    <a:pt x="696" y="677"/>
                    <a:pt x="706" y="670"/>
                  </a:cubicBezTo>
                  <a:cubicBezTo>
                    <a:pt x="869" y="556"/>
                    <a:pt x="772" y="375"/>
                    <a:pt x="566" y="328"/>
                  </a:cubicBezTo>
                  <a:cubicBezTo>
                    <a:pt x="348" y="278"/>
                    <a:pt x="207" y="336"/>
                    <a:pt x="199" y="264"/>
                  </a:cubicBezTo>
                  <a:cubicBezTo>
                    <a:pt x="192" y="205"/>
                    <a:pt x="282" y="188"/>
                    <a:pt x="386" y="188"/>
                  </a:cubicBezTo>
                  <a:cubicBezTo>
                    <a:pt x="480" y="188"/>
                    <a:pt x="586" y="202"/>
                    <a:pt x="642" y="213"/>
                  </a:cubicBezTo>
                  <a:cubicBezTo>
                    <a:pt x="660" y="217"/>
                    <a:pt x="677" y="219"/>
                    <a:pt x="691" y="219"/>
                  </a:cubicBezTo>
                  <a:cubicBezTo>
                    <a:pt x="735" y="219"/>
                    <a:pt x="760" y="200"/>
                    <a:pt x="759" y="143"/>
                  </a:cubicBezTo>
                  <a:cubicBezTo>
                    <a:pt x="758" y="66"/>
                    <a:pt x="724" y="15"/>
                    <a:pt x="613" y="3"/>
                  </a:cubicBezTo>
                  <a:cubicBezTo>
                    <a:pt x="593" y="1"/>
                    <a:pt x="571" y="0"/>
                    <a:pt x="549"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ormorant Garamond"/>
                <a:ea typeface="Cormorant Garamond"/>
                <a:cs typeface="Cormorant Garamond"/>
                <a:sym typeface="Cormorant Garamond"/>
              </a:endParaRPr>
            </a:p>
          </p:txBody>
        </p:sp>
        <p:sp>
          <p:nvSpPr>
            <p:cNvPr id="515" name="Google Shape;515;p47"/>
            <p:cNvSpPr/>
            <p:nvPr/>
          </p:nvSpPr>
          <p:spPr>
            <a:xfrm flipH="1">
              <a:off x="8499369" y="694880"/>
              <a:ext cx="474316" cy="221472"/>
            </a:xfrm>
            <a:custGeom>
              <a:rect b="b" l="l" r="r" t="t"/>
              <a:pathLst>
                <a:path extrusionOk="0" h="101" w="217">
                  <a:moveTo>
                    <a:pt x="42" y="0"/>
                  </a:moveTo>
                  <a:cubicBezTo>
                    <a:pt x="7" y="0"/>
                    <a:pt x="0" y="15"/>
                    <a:pt x="4" y="47"/>
                  </a:cubicBezTo>
                  <a:cubicBezTo>
                    <a:pt x="7" y="65"/>
                    <a:pt x="9" y="83"/>
                    <a:pt x="12" y="101"/>
                  </a:cubicBezTo>
                  <a:cubicBezTo>
                    <a:pt x="85" y="85"/>
                    <a:pt x="159" y="62"/>
                    <a:pt x="217" y="30"/>
                  </a:cubicBezTo>
                  <a:cubicBezTo>
                    <a:pt x="161" y="13"/>
                    <a:pt x="83" y="1"/>
                    <a:pt x="44" y="0"/>
                  </a:cubicBezTo>
                  <a:cubicBezTo>
                    <a:pt x="43" y="0"/>
                    <a:pt x="43" y="0"/>
                    <a:pt x="42"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ormorant Garamond"/>
                <a:ea typeface="Cormorant Garamond"/>
                <a:cs typeface="Cormorant Garamond"/>
                <a:sym typeface="Cormorant Garamond"/>
              </a:endParaRPr>
            </a:p>
          </p:txBody>
        </p:sp>
      </p:grpSp>
      <p:sp>
        <p:nvSpPr>
          <p:cNvPr id="516" name="Google Shape;516;p47"/>
          <p:cNvSpPr txBox="1"/>
          <p:nvPr>
            <p:ph type="title"/>
          </p:nvPr>
        </p:nvSpPr>
        <p:spPr>
          <a:xfrm>
            <a:off x="-1832225" y="-1099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Sharon’s Empathy Map</a:t>
            </a:r>
            <a:endParaRPr/>
          </a:p>
        </p:txBody>
      </p:sp>
      <p:pic>
        <p:nvPicPr>
          <p:cNvPr id="517" name="Google Shape;517;p47"/>
          <p:cNvPicPr preferRelativeResize="0"/>
          <p:nvPr/>
        </p:nvPicPr>
        <p:blipFill>
          <a:blip r:embed="rId3">
            <a:alphaModFix/>
          </a:blip>
          <a:stretch>
            <a:fillRect/>
          </a:stretch>
        </p:blipFill>
        <p:spPr>
          <a:xfrm>
            <a:off x="1886475" y="602675"/>
            <a:ext cx="5997850" cy="4449850"/>
          </a:xfrm>
          <a:prstGeom prst="rect">
            <a:avLst/>
          </a:prstGeom>
          <a:noFill/>
          <a:ln>
            <a:noFill/>
          </a:ln>
        </p:spPr>
      </p:pic>
      <p:sp>
        <p:nvSpPr>
          <p:cNvPr id="518" name="Google Shape;518;p47"/>
          <p:cNvSpPr/>
          <p:nvPr/>
        </p:nvSpPr>
        <p:spPr>
          <a:xfrm>
            <a:off x="2130600" y="1098600"/>
            <a:ext cx="2441400" cy="1127700"/>
          </a:xfrm>
          <a:prstGeom prst="roundRect">
            <a:avLst>
              <a:gd fmla="val 16667" name="adj"/>
            </a:avLst>
          </a:prstGeom>
          <a:solidFill>
            <a:srgbClr val="CFD9E0"/>
          </a:solidFill>
          <a:ln cap="flat" cmpd="sng" w="9525">
            <a:solidFill>
              <a:srgbClr val="869FB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ormorant Garamond"/>
                <a:ea typeface="Cormorant Garamond"/>
                <a:cs typeface="Cormorant Garamond"/>
                <a:sym typeface="Cormorant Garamond"/>
              </a:rPr>
              <a:t>Young Stanford grad job searching while working as career counselor</a:t>
            </a:r>
            <a:endParaRPr sz="1800">
              <a:latin typeface="Cormorant Garamond"/>
              <a:ea typeface="Cormorant Garamond"/>
              <a:cs typeface="Cormorant Garamond"/>
              <a:sym typeface="Cormorant Garamond"/>
            </a:endParaRPr>
          </a:p>
        </p:txBody>
      </p:sp>
      <p:sp>
        <p:nvSpPr>
          <p:cNvPr id="519" name="Google Shape;519;p47"/>
          <p:cNvSpPr/>
          <p:nvPr/>
        </p:nvSpPr>
        <p:spPr>
          <a:xfrm>
            <a:off x="5133450" y="1098600"/>
            <a:ext cx="2441400" cy="1127700"/>
          </a:xfrm>
          <a:prstGeom prst="roundRect">
            <a:avLst>
              <a:gd fmla="val 16667" name="adj"/>
            </a:avLst>
          </a:prstGeom>
          <a:solidFill>
            <a:srgbClr val="CFD9E0"/>
          </a:solidFill>
          <a:ln cap="flat" cmpd="sng" w="9525">
            <a:solidFill>
              <a:srgbClr val="869FB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ormorant Garamond"/>
                <a:ea typeface="Cormorant Garamond"/>
                <a:cs typeface="Cormorant Garamond"/>
                <a:sym typeface="Cormorant Garamond"/>
              </a:rPr>
              <a:t>It’s hard to give students (and herself) purpose if they don’t already have it</a:t>
            </a:r>
            <a:endParaRPr sz="1800">
              <a:latin typeface="Cormorant Garamond"/>
              <a:ea typeface="Cormorant Garamond"/>
              <a:cs typeface="Cormorant Garamond"/>
              <a:sym typeface="Cormorant Garamond"/>
            </a:endParaRPr>
          </a:p>
        </p:txBody>
      </p:sp>
      <p:sp>
        <p:nvSpPr>
          <p:cNvPr id="520" name="Google Shape;520;p47"/>
          <p:cNvSpPr txBox="1"/>
          <p:nvPr/>
        </p:nvSpPr>
        <p:spPr>
          <a:xfrm>
            <a:off x="152400" y="152400"/>
            <a:ext cx="3000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Cormorant Garamond"/>
                <a:ea typeface="Cormorant Garamond"/>
                <a:cs typeface="Cormorant Garamond"/>
                <a:sym typeface="Cormorant Garamond"/>
              </a:rPr>
              <a:t> </a:t>
            </a:r>
            <a:endParaRPr/>
          </a:p>
        </p:txBody>
      </p:sp>
      <p:sp>
        <p:nvSpPr>
          <p:cNvPr id="521" name="Google Shape;521;p47"/>
          <p:cNvSpPr/>
          <p:nvPr/>
        </p:nvSpPr>
        <p:spPr>
          <a:xfrm>
            <a:off x="2182750" y="3443500"/>
            <a:ext cx="2441400" cy="1127700"/>
          </a:xfrm>
          <a:prstGeom prst="roundRect">
            <a:avLst>
              <a:gd fmla="val 16667" name="adj"/>
            </a:avLst>
          </a:prstGeom>
          <a:solidFill>
            <a:srgbClr val="CFD9E0"/>
          </a:solidFill>
          <a:ln cap="flat" cmpd="sng" w="9525">
            <a:solidFill>
              <a:srgbClr val="869FB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ormorant Garamond"/>
                <a:ea typeface="Cormorant Garamond"/>
                <a:cs typeface="Cormorant Garamond"/>
                <a:sym typeface="Cormorant Garamond"/>
              </a:rPr>
              <a:t>Focuses on networking and community building</a:t>
            </a:r>
            <a:endParaRPr sz="1800">
              <a:latin typeface="Cormorant Garamond"/>
              <a:ea typeface="Cormorant Garamond"/>
              <a:cs typeface="Cormorant Garamond"/>
              <a:sym typeface="Cormorant Garamond"/>
            </a:endParaRPr>
          </a:p>
        </p:txBody>
      </p:sp>
      <p:sp>
        <p:nvSpPr>
          <p:cNvPr id="522" name="Google Shape;522;p47"/>
          <p:cNvSpPr/>
          <p:nvPr/>
        </p:nvSpPr>
        <p:spPr>
          <a:xfrm>
            <a:off x="5205175" y="3443500"/>
            <a:ext cx="2441400" cy="1127700"/>
          </a:xfrm>
          <a:prstGeom prst="roundRect">
            <a:avLst>
              <a:gd fmla="val 16667" name="adj"/>
            </a:avLst>
          </a:prstGeom>
          <a:solidFill>
            <a:srgbClr val="CFD9E0"/>
          </a:solidFill>
          <a:ln cap="flat" cmpd="sng" w="9525">
            <a:solidFill>
              <a:srgbClr val="869FB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ormorant Garamond"/>
                <a:ea typeface="Cormorant Garamond"/>
                <a:cs typeface="Cormorant Garamond"/>
                <a:sym typeface="Cormorant Garamond"/>
              </a:rPr>
              <a:t>Helpless against the forces of the job market</a:t>
            </a:r>
            <a:endParaRPr sz="1800">
              <a:latin typeface="Cormorant Garamond"/>
              <a:ea typeface="Cormorant Garamond"/>
              <a:cs typeface="Cormorant Garamond"/>
              <a:sym typeface="Cormorant Garamo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grpSp>
        <p:nvGrpSpPr>
          <p:cNvPr id="527" name="Google Shape;527;p48"/>
          <p:cNvGrpSpPr/>
          <p:nvPr/>
        </p:nvGrpSpPr>
        <p:grpSpPr>
          <a:xfrm>
            <a:off x="7068195" y="1372750"/>
            <a:ext cx="1902804" cy="2070760"/>
            <a:chOff x="8069345" y="-749300"/>
            <a:chExt cx="1902804" cy="2070760"/>
          </a:xfrm>
        </p:grpSpPr>
        <p:sp>
          <p:nvSpPr>
            <p:cNvPr id="528" name="Google Shape;528;p48"/>
            <p:cNvSpPr/>
            <p:nvPr/>
          </p:nvSpPr>
          <p:spPr>
            <a:xfrm flipH="1">
              <a:off x="8310195" y="761321"/>
              <a:ext cx="637652" cy="560139"/>
            </a:xfrm>
            <a:custGeom>
              <a:rect b="b" l="l" r="r" t="t"/>
              <a:pathLst>
                <a:path extrusionOk="0" h="256" w="291">
                  <a:moveTo>
                    <a:pt x="205" y="0"/>
                  </a:moveTo>
                  <a:cubicBezTo>
                    <a:pt x="147" y="32"/>
                    <a:pt x="73" y="55"/>
                    <a:pt x="0" y="71"/>
                  </a:cubicBezTo>
                  <a:cubicBezTo>
                    <a:pt x="6" y="114"/>
                    <a:pt x="15" y="156"/>
                    <a:pt x="29" y="197"/>
                  </a:cubicBezTo>
                  <a:cubicBezTo>
                    <a:pt x="41" y="232"/>
                    <a:pt x="53" y="256"/>
                    <a:pt x="74" y="256"/>
                  </a:cubicBezTo>
                  <a:cubicBezTo>
                    <a:pt x="101" y="256"/>
                    <a:pt x="145" y="217"/>
                    <a:pt x="229" y="114"/>
                  </a:cubicBezTo>
                  <a:cubicBezTo>
                    <a:pt x="246" y="94"/>
                    <a:pt x="291" y="53"/>
                    <a:pt x="269" y="29"/>
                  </a:cubicBezTo>
                  <a:cubicBezTo>
                    <a:pt x="260" y="19"/>
                    <a:pt x="236" y="9"/>
                    <a:pt x="205"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ormorant Garamond"/>
                <a:ea typeface="Cormorant Garamond"/>
                <a:cs typeface="Cormorant Garamond"/>
                <a:sym typeface="Cormorant Garamond"/>
              </a:endParaRPr>
            </a:p>
          </p:txBody>
        </p:sp>
        <p:sp>
          <p:nvSpPr>
            <p:cNvPr id="529" name="Google Shape;529;p48"/>
            <p:cNvSpPr/>
            <p:nvPr/>
          </p:nvSpPr>
          <p:spPr>
            <a:xfrm flipH="1">
              <a:off x="8069345" y="-749300"/>
              <a:ext cx="1902804" cy="1711792"/>
            </a:xfrm>
            <a:custGeom>
              <a:rect b="b" l="l" r="r" t="t"/>
              <a:pathLst>
                <a:path extrusionOk="0" h="782" w="869">
                  <a:moveTo>
                    <a:pt x="549" y="0"/>
                  </a:moveTo>
                  <a:cubicBezTo>
                    <a:pt x="424" y="0"/>
                    <a:pt x="273" y="33"/>
                    <a:pt x="163" y="72"/>
                  </a:cubicBezTo>
                  <a:cubicBezTo>
                    <a:pt x="64" y="107"/>
                    <a:pt x="0" y="157"/>
                    <a:pt x="23" y="258"/>
                  </a:cubicBezTo>
                  <a:cubicBezTo>
                    <a:pt x="95" y="576"/>
                    <a:pt x="559" y="405"/>
                    <a:pt x="618" y="499"/>
                  </a:cubicBezTo>
                  <a:cubicBezTo>
                    <a:pt x="635" y="527"/>
                    <a:pt x="612" y="565"/>
                    <a:pt x="582" y="576"/>
                  </a:cubicBezTo>
                  <a:cubicBezTo>
                    <a:pt x="570" y="581"/>
                    <a:pt x="556" y="583"/>
                    <a:pt x="543" y="583"/>
                  </a:cubicBezTo>
                  <a:cubicBezTo>
                    <a:pt x="524" y="583"/>
                    <a:pt x="505" y="580"/>
                    <a:pt x="487" y="577"/>
                  </a:cubicBezTo>
                  <a:cubicBezTo>
                    <a:pt x="450" y="571"/>
                    <a:pt x="323" y="556"/>
                    <a:pt x="235" y="556"/>
                  </a:cubicBezTo>
                  <a:cubicBezTo>
                    <a:pt x="198" y="556"/>
                    <a:pt x="168" y="559"/>
                    <a:pt x="154" y="566"/>
                  </a:cubicBezTo>
                  <a:cubicBezTo>
                    <a:pt x="77" y="605"/>
                    <a:pt x="87" y="748"/>
                    <a:pt x="233" y="778"/>
                  </a:cubicBezTo>
                  <a:cubicBezTo>
                    <a:pt x="247" y="780"/>
                    <a:pt x="265" y="782"/>
                    <a:pt x="287" y="782"/>
                  </a:cubicBezTo>
                  <a:cubicBezTo>
                    <a:pt x="336" y="782"/>
                    <a:pt x="401" y="775"/>
                    <a:pt x="468" y="761"/>
                  </a:cubicBezTo>
                  <a:cubicBezTo>
                    <a:pt x="465" y="743"/>
                    <a:pt x="463" y="725"/>
                    <a:pt x="460" y="707"/>
                  </a:cubicBezTo>
                  <a:cubicBezTo>
                    <a:pt x="456" y="675"/>
                    <a:pt x="463" y="660"/>
                    <a:pt x="498" y="660"/>
                  </a:cubicBezTo>
                  <a:cubicBezTo>
                    <a:pt x="499" y="660"/>
                    <a:pt x="499" y="660"/>
                    <a:pt x="500" y="660"/>
                  </a:cubicBezTo>
                  <a:cubicBezTo>
                    <a:pt x="539" y="661"/>
                    <a:pt x="617" y="673"/>
                    <a:pt x="673" y="690"/>
                  </a:cubicBezTo>
                  <a:cubicBezTo>
                    <a:pt x="685" y="683"/>
                    <a:pt x="696" y="677"/>
                    <a:pt x="706" y="670"/>
                  </a:cubicBezTo>
                  <a:cubicBezTo>
                    <a:pt x="869" y="556"/>
                    <a:pt x="772" y="375"/>
                    <a:pt x="566" y="328"/>
                  </a:cubicBezTo>
                  <a:cubicBezTo>
                    <a:pt x="348" y="278"/>
                    <a:pt x="207" y="336"/>
                    <a:pt x="199" y="264"/>
                  </a:cubicBezTo>
                  <a:cubicBezTo>
                    <a:pt x="192" y="205"/>
                    <a:pt x="282" y="188"/>
                    <a:pt x="386" y="188"/>
                  </a:cubicBezTo>
                  <a:cubicBezTo>
                    <a:pt x="480" y="188"/>
                    <a:pt x="586" y="202"/>
                    <a:pt x="642" y="213"/>
                  </a:cubicBezTo>
                  <a:cubicBezTo>
                    <a:pt x="660" y="217"/>
                    <a:pt x="677" y="219"/>
                    <a:pt x="691" y="219"/>
                  </a:cubicBezTo>
                  <a:cubicBezTo>
                    <a:pt x="735" y="219"/>
                    <a:pt x="760" y="200"/>
                    <a:pt x="759" y="143"/>
                  </a:cubicBezTo>
                  <a:cubicBezTo>
                    <a:pt x="758" y="66"/>
                    <a:pt x="724" y="15"/>
                    <a:pt x="613" y="3"/>
                  </a:cubicBezTo>
                  <a:cubicBezTo>
                    <a:pt x="593" y="1"/>
                    <a:pt x="571" y="0"/>
                    <a:pt x="549"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ormorant Garamond"/>
                <a:ea typeface="Cormorant Garamond"/>
                <a:cs typeface="Cormorant Garamond"/>
                <a:sym typeface="Cormorant Garamond"/>
              </a:endParaRPr>
            </a:p>
          </p:txBody>
        </p:sp>
        <p:sp>
          <p:nvSpPr>
            <p:cNvPr id="530" name="Google Shape;530;p48"/>
            <p:cNvSpPr/>
            <p:nvPr/>
          </p:nvSpPr>
          <p:spPr>
            <a:xfrm flipH="1">
              <a:off x="8499369" y="694880"/>
              <a:ext cx="474316" cy="221472"/>
            </a:xfrm>
            <a:custGeom>
              <a:rect b="b" l="l" r="r" t="t"/>
              <a:pathLst>
                <a:path extrusionOk="0" h="101" w="217">
                  <a:moveTo>
                    <a:pt x="42" y="0"/>
                  </a:moveTo>
                  <a:cubicBezTo>
                    <a:pt x="7" y="0"/>
                    <a:pt x="0" y="15"/>
                    <a:pt x="4" y="47"/>
                  </a:cubicBezTo>
                  <a:cubicBezTo>
                    <a:pt x="7" y="65"/>
                    <a:pt x="9" y="83"/>
                    <a:pt x="12" y="101"/>
                  </a:cubicBezTo>
                  <a:cubicBezTo>
                    <a:pt x="85" y="85"/>
                    <a:pt x="159" y="62"/>
                    <a:pt x="217" y="30"/>
                  </a:cubicBezTo>
                  <a:cubicBezTo>
                    <a:pt x="161" y="13"/>
                    <a:pt x="83" y="1"/>
                    <a:pt x="44" y="0"/>
                  </a:cubicBezTo>
                  <a:cubicBezTo>
                    <a:pt x="43" y="0"/>
                    <a:pt x="43" y="0"/>
                    <a:pt x="42"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ormorant Garamond"/>
                <a:ea typeface="Cormorant Garamond"/>
                <a:cs typeface="Cormorant Garamond"/>
                <a:sym typeface="Cormorant Garamond"/>
              </a:endParaRPr>
            </a:p>
          </p:txBody>
        </p:sp>
      </p:grpSp>
      <p:sp>
        <p:nvSpPr>
          <p:cNvPr id="531" name="Google Shape;531;p48"/>
          <p:cNvSpPr txBox="1"/>
          <p:nvPr>
            <p:ph type="title"/>
          </p:nvPr>
        </p:nvSpPr>
        <p:spPr>
          <a:xfrm>
            <a:off x="-1832225" y="-1099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Julia’s Empathy Map</a:t>
            </a:r>
            <a:endParaRPr/>
          </a:p>
        </p:txBody>
      </p:sp>
      <p:pic>
        <p:nvPicPr>
          <p:cNvPr id="532" name="Google Shape;532;p48"/>
          <p:cNvPicPr preferRelativeResize="0"/>
          <p:nvPr/>
        </p:nvPicPr>
        <p:blipFill>
          <a:blip r:embed="rId3">
            <a:alphaModFix/>
          </a:blip>
          <a:stretch>
            <a:fillRect/>
          </a:stretch>
        </p:blipFill>
        <p:spPr>
          <a:xfrm>
            <a:off x="1074025" y="549525"/>
            <a:ext cx="6995949" cy="43759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grpSp>
        <p:nvGrpSpPr>
          <p:cNvPr id="537" name="Google Shape;537;p49"/>
          <p:cNvGrpSpPr/>
          <p:nvPr/>
        </p:nvGrpSpPr>
        <p:grpSpPr>
          <a:xfrm>
            <a:off x="7068195" y="1372750"/>
            <a:ext cx="1902804" cy="2070760"/>
            <a:chOff x="8069345" y="-749300"/>
            <a:chExt cx="1902804" cy="2070760"/>
          </a:xfrm>
        </p:grpSpPr>
        <p:sp>
          <p:nvSpPr>
            <p:cNvPr id="538" name="Google Shape;538;p49"/>
            <p:cNvSpPr/>
            <p:nvPr/>
          </p:nvSpPr>
          <p:spPr>
            <a:xfrm flipH="1">
              <a:off x="8310195" y="761321"/>
              <a:ext cx="637652" cy="560139"/>
            </a:xfrm>
            <a:custGeom>
              <a:rect b="b" l="l" r="r" t="t"/>
              <a:pathLst>
                <a:path extrusionOk="0" h="256" w="291">
                  <a:moveTo>
                    <a:pt x="205" y="0"/>
                  </a:moveTo>
                  <a:cubicBezTo>
                    <a:pt x="147" y="32"/>
                    <a:pt x="73" y="55"/>
                    <a:pt x="0" y="71"/>
                  </a:cubicBezTo>
                  <a:cubicBezTo>
                    <a:pt x="6" y="114"/>
                    <a:pt x="15" y="156"/>
                    <a:pt x="29" y="197"/>
                  </a:cubicBezTo>
                  <a:cubicBezTo>
                    <a:pt x="41" y="232"/>
                    <a:pt x="53" y="256"/>
                    <a:pt x="74" y="256"/>
                  </a:cubicBezTo>
                  <a:cubicBezTo>
                    <a:pt x="101" y="256"/>
                    <a:pt x="145" y="217"/>
                    <a:pt x="229" y="114"/>
                  </a:cubicBezTo>
                  <a:cubicBezTo>
                    <a:pt x="246" y="94"/>
                    <a:pt x="291" y="53"/>
                    <a:pt x="269" y="29"/>
                  </a:cubicBezTo>
                  <a:cubicBezTo>
                    <a:pt x="260" y="19"/>
                    <a:pt x="236" y="9"/>
                    <a:pt x="205"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ormorant Garamond"/>
                <a:ea typeface="Cormorant Garamond"/>
                <a:cs typeface="Cormorant Garamond"/>
                <a:sym typeface="Cormorant Garamond"/>
              </a:endParaRPr>
            </a:p>
          </p:txBody>
        </p:sp>
        <p:sp>
          <p:nvSpPr>
            <p:cNvPr id="539" name="Google Shape;539;p49"/>
            <p:cNvSpPr/>
            <p:nvPr/>
          </p:nvSpPr>
          <p:spPr>
            <a:xfrm flipH="1">
              <a:off x="8069345" y="-749300"/>
              <a:ext cx="1902804" cy="1711792"/>
            </a:xfrm>
            <a:custGeom>
              <a:rect b="b" l="l" r="r" t="t"/>
              <a:pathLst>
                <a:path extrusionOk="0" h="782" w="869">
                  <a:moveTo>
                    <a:pt x="549" y="0"/>
                  </a:moveTo>
                  <a:cubicBezTo>
                    <a:pt x="424" y="0"/>
                    <a:pt x="273" y="33"/>
                    <a:pt x="163" y="72"/>
                  </a:cubicBezTo>
                  <a:cubicBezTo>
                    <a:pt x="64" y="107"/>
                    <a:pt x="0" y="157"/>
                    <a:pt x="23" y="258"/>
                  </a:cubicBezTo>
                  <a:cubicBezTo>
                    <a:pt x="95" y="576"/>
                    <a:pt x="559" y="405"/>
                    <a:pt x="618" y="499"/>
                  </a:cubicBezTo>
                  <a:cubicBezTo>
                    <a:pt x="635" y="527"/>
                    <a:pt x="612" y="565"/>
                    <a:pt x="582" y="576"/>
                  </a:cubicBezTo>
                  <a:cubicBezTo>
                    <a:pt x="570" y="581"/>
                    <a:pt x="556" y="583"/>
                    <a:pt x="543" y="583"/>
                  </a:cubicBezTo>
                  <a:cubicBezTo>
                    <a:pt x="524" y="583"/>
                    <a:pt x="505" y="580"/>
                    <a:pt x="487" y="577"/>
                  </a:cubicBezTo>
                  <a:cubicBezTo>
                    <a:pt x="450" y="571"/>
                    <a:pt x="323" y="556"/>
                    <a:pt x="235" y="556"/>
                  </a:cubicBezTo>
                  <a:cubicBezTo>
                    <a:pt x="198" y="556"/>
                    <a:pt x="168" y="559"/>
                    <a:pt x="154" y="566"/>
                  </a:cubicBezTo>
                  <a:cubicBezTo>
                    <a:pt x="77" y="605"/>
                    <a:pt x="87" y="748"/>
                    <a:pt x="233" y="778"/>
                  </a:cubicBezTo>
                  <a:cubicBezTo>
                    <a:pt x="247" y="780"/>
                    <a:pt x="265" y="782"/>
                    <a:pt x="287" y="782"/>
                  </a:cubicBezTo>
                  <a:cubicBezTo>
                    <a:pt x="336" y="782"/>
                    <a:pt x="401" y="775"/>
                    <a:pt x="468" y="761"/>
                  </a:cubicBezTo>
                  <a:cubicBezTo>
                    <a:pt x="465" y="743"/>
                    <a:pt x="463" y="725"/>
                    <a:pt x="460" y="707"/>
                  </a:cubicBezTo>
                  <a:cubicBezTo>
                    <a:pt x="456" y="675"/>
                    <a:pt x="463" y="660"/>
                    <a:pt x="498" y="660"/>
                  </a:cubicBezTo>
                  <a:cubicBezTo>
                    <a:pt x="499" y="660"/>
                    <a:pt x="499" y="660"/>
                    <a:pt x="500" y="660"/>
                  </a:cubicBezTo>
                  <a:cubicBezTo>
                    <a:pt x="539" y="661"/>
                    <a:pt x="617" y="673"/>
                    <a:pt x="673" y="690"/>
                  </a:cubicBezTo>
                  <a:cubicBezTo>
                    <a:pt x="685" y="683"/>
                    <a:pt x="696" y="677"/>
                    <a:pt x="706" y="670"/>
                  </a:cubicBezTo>
                  <a:cubicBezTo>
                    <a:pt x="869" y="556"/>
                    <a:pt x="772" y="375"/>
                    <a:pt x="566" y="328"/>
                  </a:cubicBezTo>
                  <a:cubicBezTo>
                    <a:pt x="348" y="278"/>
                    <a:pt x="207" y="336"/>
                    <a:pt x="199" y="264"/>
                  </a:cubicBezTo>
                  <a:cubicBezTo>
                    <a:pt x="192" y="205"/>
                    <a:pt x="282" y="188"/>
                    <a:pt x="386" y="188"/>
                  </a:cubicBezTo>
                  <a:cubicBezTo>
                    <a:pt x="480" y="188"/>
                    <a:pt x="586" y="202"/>
                    <a:pt x="642" y="213"/>
                  </a:cubicBezTo>
                  <a:cubicBezTo>
                    <a:pt x="660" y="217"/>
                    <a:pt x="677" y="219"/>
                    <a:pt x="691" y="219"/>
                  </a:cubicBezTo>
                  <a:cubicBezTo>
                    <a:pt x="735" y="219"/>
                    <a:pt x="760" y="200"/>
                    <a:pt x="759" y="143"/>
                  </a:cubicBezTo>
                  <a:cubicBezTo>
                    <a:pt x="758" y="66"/>
                    <a:pt x="724" y="15"/>
                    <a:pt x="613" y="3"/>
                  </a:cubicBezTo>
                  <a:cubicBezTo>
                    <a:pt x="593" y="1"/>
                    <a:pt x="571" y="0"/>
                    <a:pt x="549"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ormorant Garamond"/>
                <a:ea typeface="Cormorant Garamond"/>
                <a:cs typeface="Cormorant Garamond"/>
                <a:sym typeface="Cormorant Garamond"/>
              </a:endParaRPr>
            </a:p>
          </p:txBody>
        </p:sp>
        <p:sp>
          <p:nvSpPr>
            <p:cNvPr id="540" name="Google Shape;540;p49"/>
            <p:cNvSpPr/>
            <p:nvPr/>
          </p:nvSpPr>
          <p:spPr>
            <a:xfrm flipH="1">
              <a:off x="8499369" y="694880"/>
              <a:ext cx="474316" cy="221472"/>
            </a:xfrm>
            <a:custGeom>
              <a:rect b="b" l="l" r="r" t="t"/>
              <a:pathLst>
                <a:path extrusionOk="0" h="101" w="217">
                  <a:moveTo>
                    <a:pt x="42" y="0"/>
                  </a:moveTo>
                  <a:cubicBezTo>
                    <a:pt x="7" y="0"/>
                    <a:pt x="0" y="15"/>
                    <a:pt x="4" y="47"/>
                  </a:cubicBezTo>
                  <a:cubicBezTo>
                    <a:pt x="7" y="65"/>
                    <a:pt x="9" y="83"/>
                    <a:pt x="12" y="101"/>
                  </a:cubicBezTo>
                  <a:cubicBezTo>
                    <a:pt x="85" y="85"/>
                    <a:pt x="159" y="62"/>
                    <a:pt x="217" y="30"/>
                  </a:cubicBezTo>
                  <a:cubicBezTo>
                    <a:pt x="161" y="13"/>
                    <a:pt x="83" y="1"/>
                    <a:pt x="44" y="0"/>
                  </a:cubicBezTo>
                  <a:cubicBezTo>
                    <a:pt x="43" y="0"/>
                    <a:pt x="43" y="0"/>
                    <a:pt x="42"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ormorant Garamond"/>
                <a:ea typeface="Cormorant Garamond"/>
                <a:cs typeface="Cormorant Garamond"/>
                <a:sym typeface="Cormorant Garamond"/>
              </a:endParaRPr>
            </a:p>
          </p:txBody>
        </p:sp>
      </p:grpSp>
      <p:sp>
        <p:nvSpPr>
          <p:cNvPr id="541" name="Google Shape;541;p49"/>
          <p:cNvSpPr txBox="1"/>
          <p:nvPr>
            <p:ph type="title"/>
          </p:nvPr>
        </p:nvSpPr>
        <p:spPr>
          <a:xfrm>
            <a:off x="-1832225" y="-1099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Julia’s Empathy Map</a:t>
            </a:r>
            <a:endParaRPr/>
          </a:p>
        </p:txBody>
      </p:sp>
      <p:pic>
        <p:nvPicPr>
          <p:cNvPr id="542" name="Google Shape;542;p49"/>
          <p:cNvPicPr preferRelativeResize="0"/>
          <p:nvPr/>
        </p:nvPicPr>
        <p:blipFill>
          <a:blip r:embed="rId3">
            <a:alphaModFix/>
          </a:blip>
          <a:stretch>
            <a:fillRect/>
          </a:stretch>
        </p:blipFill>
        <p:spPr>
          <a:xfrm>
            <a:off x="1074025" y="549525"/>
            <a:ext cx="6995949" cy="4375901"/>
          </a:xfrm>
          <a:prstGeom prst="rect">
            <a:avLst/>
          </a:prstGeom>
          <a:noFill/>
          <a:ln>
            <a:noFill/>
          </a:ln>
        </p:spPr>
      </p:pic>
      <p:sp>
        <p:nvSpPr>
          <p:cNvPr id="543" name="Google Shape;543;p49"/>
          <p:cNvSpPr/>
          <p:nvPr/>
        </p:nvSpPr>
        <p:spPr>
          <a:xfrm>
            <a:off x="1434225" y="1048475"/>
            <a:ext cx="2441400" cy="1127700"/>
          </a:xfrm>
          <a:prstGeom prst="roundRect">
            <a:avLst>
              <a:gd fmla="val 16667" name="adj"/>
            </a:avLst>
          </a:prstGeom>
          <a:solidFill>
            <a:srgbClr val="CFD9E0"/>
          </a:solidFill>
          <a:ln cap="flat" cmpd="sng" w="9525">
            <a:solidFill>
              <a:srgbClr val="869FB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ormorant Garamond"/>
                <a:ea typeface="Cormorant Garamond"/>
                <a:cs typeface="Cormorant Garamond"/>
                <a:sym typeface="Cormorant Garamond"/>
              </a:rPr>
              <a:t>Hard to keep track of companies replying to you</a:t>
            </a:r>
            <a:endParaRPr sz="1800">
              <a:latin typeface="Cormorant Garamond"/>
              <a:ea typeface="Cormorant Garamond"/>
              <a:cs typeface="Cormorant Garamond"/>
              <a:sym typeface="Cormorant Garamond"/>
            </a:endParaRPr>
          </a:p>
        </p:txBody>
      </p:sp>
      <p:sp>
        <p:nvSpPr>
          <p:cNvPr id="544" name="Google Shape;544;p49"/>
          <p:cNvSpPr/>
          <p:nvPr/>
        </p:nvSpPr>
        <p:spPr>
          <a:xfrm>
            <a:off x="4958700" y="1048475"/>
            <a:ext cx="2441400" cy="1127700"/>
          </a:xfrm>
          <a:prstGeom prst="roundRect">
            <a:avLst>
              <a:gd fmla="val 16667" name="adj"/>
            </a:avLst>
          </a:prstGeom>
          <a:solidFill>
            <a:srgbClr val="CFD9E0"/>
          </a:solidFill>
          <a:ln cap="flat" cmpd="sng" w="9525">
            <a:solidFill>
              <a:srgbClr val="869FB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212121"/>
                </a:solidFill>
                <a:latin typeface="Cormorant Garamond"/>
                <a:ea typeface="Cormorant Garamond"/>
                <a:cs typeface="Cormorant Garamond"/>
                <a:sym typeface="Cormorant Garamond"/>
              </a:rPr>
              <a:t>Always felt confident b/c of her workshop experience, and it gave her a leg up</a:t>
            </a:r>
            <a:endParaRPr sz="1800">
              <a:solidFill>
                <a:srgbClr val="212121"/>
              </a:solidFill>
              <a:latin typeface="Cormorant Garamond"/>
              <a:ea typeface="Cormorant Garamond"/>
              <a:cs typeface="Cormorant Garamond"/>
              <a:sym typeface="Cormorant Garamond"/>
            </a:endParaRPr>
          </a:p>
        </p:txBody>
      </p:sp>
      <p:sp>
        <p:nvSpPr>
          <p:cNvPr id="545" name="Google Shape;545;p49"/>
          <p:cNvSpPr/>
          <p:nvPr/>
        </p:nvSpPr>
        <p:spPr>
          <a:xfrm>
            <a:off x="1434225" y="3269225"/>
            <a:ext cx="2441400" cy="1127700"/>
          </a:xfrm>
          <a:prstGeom prst="roundRect">
            <a:avLst>
              <a:gd fmla="val 16667" name="adj"/>
            </a:avLst>
          </a:prstGeom>
          <a:solidFill>
            <a:srgbClr val="CFD9E0"/>
          </a:solidFill>
          <a:ln cap="flat" cmpd="sng" w="9525">
            <a:solidFill>
              <a:srgbClr val="869FB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ormorant Garamond"/>
                <a:ea typeface="Cormorant Garamond"/>
                <a:cs typeface="Cormorant Garamond"/>
                <a:sym typeface="Cormorant Garamond"/>
              </a:rPr>
              <a:t>Actively stayed in touch with companies each year</a:t>
            </a:r>
            <a:endParaRPr sz="1800">
              <a:latin typeface="Cormorant Garamond"/>
              <a:ea typeface="Cormorant Garamond"/>
              <a:cs typeface="Cormorant Garamond"/>
              <a:sym typeface="Cormorant Garamond"/>
            </a:endParaRPr>
          </a:p>
        </p:txBody>
      </p:sp>
      <p:sp>
        <p:nvSpPr>
          <p:cNvPr id="546" name="Google Shape;546;p49"/>
          <p:cNvSpPr/>
          <p:nvPr/>
        </p:nvSpPr>
        <p:spPr>
          <a:xfrm>
            <a:off x="4958700" y="3269225"/>
            <a:ext cx="2441400" cy="1127700"/>
          </a:xfrm>
          <a:prstGeom prst="roundRect">
            <a:avLst>
              <a:gd fmla="val 16667" name="adj"/>
            </a:avLst>
          </a:prstGeom>
          <a:solidFill>
            <a:srgbClr val="CFD9E0"/>
          </a:solidFill>
          <a:ln cap="flat" cmpd="sng" w="9525">
            <a:solidFill>
              <a:srgbClr val="869FB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ormorant Garamond"/>
                <a:ea typeface="Cormorant Garamond"/>
                <a:cs typeface="Cormorant Garamond"/>
                <a:sym typeface="Cormorant Garamond"/>
              </a:rPr>
              <a:t>Felt a large sense of community and security through workshop</a:t>
            </a:r>
            <a:endParaRPr sz="1800">
              <a:latin typeface="Cormorant Garamond"/>
              <a:ea typeface="Cormorant Garamond"/>
              <a:cs typeface="Cormorant Garamond"/>
              <a:sym typeface="Cormorant Garamo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5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Key Insights</a:t>
            </a:r>
            <a:endParaRPr/>
          </a:p>
        </p:txBody>
      </p:sp>
      <p:sp>
        <p:nvSpPr>
          <p:cNvPr id="552" name="Google Shape;552;p50"/>
          <p:cNvSpPr txBox="1"/>
          <p:nvPr/>
        </p:nvSpPr>
        <p:spPr>
          <a:xfrm>
            <a:off x="720000" y="1227075"/>
            <a:ext cx="7704000" cy="36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200">
              <a:solidFill>
                <a:schemeClr val="dk1"/>
              </a:solidFill>
              <a:latin typeface="Work Sans"/>
              <a:ea typeface="Work Sans"/>
              <a:cs typeface="Work Sans"/>
              <a:sym typeface="Work Sans"/>
            </a:endParaRPr>
          </a:p>
        </p:txBody>
      </p:sp>
      <p:sp>
        <p:nvSpPr>
          <p:cNvPr id="553" name="Google Shape;553;p50"/>
          <p:cNvSpPr txBox="1"/>
          <p:nvPr>
            <p:ph idx="4294967295" type="subTitle"/>
          </p:nvPr>
        </p:nvSpPr>
        <p:spPr>
          <a:xfrm>
            <a:off x="1629487" y="1281825"/>
            <a:ext cx="2361900" cy="47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900">
                <a:latin typeface="Cormorant Garamond"/>
                <a:ea typeface="Cormorant Garamond"/>
                <a:cs typeface="Cormorant Garamond"/>
                <a:sym typeface="Cormorant Garamond"/>
              </a:rPr>
              <a:t>Sharon</a:t>
            </a:r>
            <a:endParaRPr sz="2900">
              <a:latin typeface="Cormorant Garamond"/>
              <a:ea typeface="Cormorant Garamond"/>
              <a:cs typeface="Cormorant Garamond"/>
              <a:sym typeface="Cormorant Garamond"/>
            </a:endParaRPr>
          </a:p>
        </p:txBody>
      </p:sp>
      <p:sp>
        <p:nvSpPr>
          <p:cNvPr id="554" name="Google Shape;554;p50"/>
          <p:cNvSpPr txBox="1"/>
          <p:nvPr>
            <p:ph idx="4294967295" type="subTitle"/>
          </p:nvPr>
        </p:nvSpPr>
        <p:spPr>
          <a:xfrm>
            <a:off x="5152612" y="1281825"/>
            <a:ext cx="2361900" cy="47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900">
                <a:latin typeface="Cormorant Garamond"/>
                <a:ea typeface="Cormorant Garamond"/>
                <a:cs typeface="Cormorant Garamond"/>
                <a:sym typeface="Cormorant Garamond"/>
              </a:rPr>
              <a:t>Julia</a:t>
            </a:r>
            <a:endParaRPr sz="2900">
              <a:latin typeface="Cormorant Garamond"/>
              <a:ea typeface="Cormorant Garamond"/>
              <a:cs typeface="Cormorant Garamond"/>
              <a:sym typeface="Cormorant Garamond"/>
            </a:endParaRPr>
          </a:p>
        </p:txBody>
      </p:sp>
      <p:sp>
        <p:nvSpPr>
          <p:cNvPr id="555" name="Google Shape;555;p50"/>
          <p:cNvSpPr txBox="1"/>
          <p:nvPr>
            <p:ph idx="4294967295" type="subTitle"/>
          </p:nvPr>
        </p:nvSpPr>
        <p:spPr>
          <a:xfrm>
            <a:off x="1629475" y="1926800"/>
            <a:ext cx="2361900" cy="37503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Font typeface="Cormorant Garamond"/>
              <a:buChar char="➢"/>
            </a:pPr>
            <a:r>
              <a:rPr lang="en" sz="1500">
                <a:latin typeface="Cormorant Garamond"/>
                <a:ea typeface="Cormorant Garamond"/>
                <a:cs typeface="Cormorant Garamond"/>
                <a:sym typeface="Cormorant Garamond"/>
              </a:rPr>
              <a:t>CareerEd gives resources for specific jobs, </a:t>
            </a:r>
            <a:r>
              <a:rPr lang="en" sz="1500">
                <a:solidFill>
                  <a:srgbClr val="FF0000"/>
                </a:solidFill>
                <a:latin typeface="Cormorant Garamond"/>
                <a:ea typeface="Cormorant Garamond"/>
                <a:cs typeface="Cormorant Garamond"/>
                <a:sym typeface="Cormorant Garamond"/>
              </a:rPr>
              <a:t>not </a:t>
            </a:r>
            <a:r>
              <a:rPr lang="en" sz="1500">
                <a:solidFill>
                  <a:srgbClr val="FF0000"/>
                </a:solidFill>
                <a:latin typeface="Cormorant Garamond"/>
                <a:ea typeface="Cormorant Garamond"/>
                <a:cs typeface="Cormorant Garamond"/>
                <a:sym typeface="Cormorant Garamond"/>
              </a:rPr>
              <a:t>guidance</a:t>
            </a:r>
            <a:endParaRPr sz="1500">
              <a:solidFill>
                <a:srgbClr val="FF0000"/>
              </a:solidFill>
              <a:latin typeface="Cormorant Garamond"/>
              <a:ea typeface="Cormorant Garamond"/>
              <a:cs typeface="Cormorant Garamond"/>
              <a:sym typeface="Cormorant Garamond"/>
            </a:endParaRPr>
          </a:p>
          <a:p>
            <a:pPr indent="-323850" lvl="0" marL="457200" rtl="0" algn="l">
              <a:spcBef>
                <a:spcPts val="0"/>
              </a:spcBef>
              <a:spcAft>
                <a:spcPts val="0"/>
              </a:spcAft>
              <a:buSzPts val="1500"/>
              <a:buFont typeface="Cormorant Garamond"/>
              <a:buChar char="➢"/>
            </a:pPr>
            <a:r>
              <a:rPr lang="en" sz="1500">
                <a:solidFill>
                  <a:srgbClr val="FF0000"/>
                </a:solidFill>
                <a:latin typeface="Cormorant Garamond"/>
                <a:ea typeface="Cormorant Garamond"/>
                <a:cs typeface="Cormorant Garamond"/>
                <a:sym typeface="Cormorant Garamond"/>
              </a:rPr>
              <a:t>Difficult to reassure students emotionally</a:t>
            </a:r>
            <a:r>
              <a:rPr lang="en" sz="1500">
                <a:latin typeface="Cormorant Garamond"/>
                <a:ea typeface="Cormorant Garamond"/>
                <a:cs typeface="Cormorant Garamond"/>
                <a:sym typeface="Cormorant Garamond"/>
              </a:rPr>
              <a:t> during the job process</a:t>
            </a:r>
            <a:endParaRPr sz="1500">
              <a:latin typeface="Cormorant Garamond"/>
              <a:ea typeface="Cormorant Garamond"/>
              <a:cs typeface="Cormorant Garamond"/>
              <a:sym typeface="Cormorant Garamond"/>
            </a:endParaRPr>
          </a:p>
          <a:p>
            <a:pPr indent="-323850" lvl="0" marL="457200" rtl="0" algn="l">
              <a:spcBef>
                <a:spcPts val="0"/>
              </a:spcBef>
              <a:spcAft>
                <a:spcPts val="0"/>
              </a:spcAft>
              <a:buSzPts val="1500"/>
              <a:buFont typeface="Cormorant Garamond"/>
              <a:buChar char="➢"/>
            </a:pPr>
            <a:r>
              <a:rPr lang="en" sz="1500">
                <a:latin typeface="Cormorant Garamond"/>
                <a:ea typeface="Cormorant Garamond"/>
                <a:cs typeface="Cormorant Garamond"/>
                <a:sym typeface="Cormorant Garamond"/>
              </a:rPr>
              <a:t>Despite</a:t>
            </a:r>
            <a:r>
              <a:rPr lang="en" sz="1500">
                <a:latin typeface="Cormorant Garamond"/>
                <a:ea typeface="Cormorant Garamond"/>
                <a:cs typeface="Cormorant Garamond"/>
                <a:sym typeface="Cormorant Garamond"/>
              </a:rPr>
              <a:t> being a career coach, </a:t>
            </a:r>
            <a:r>
              <a:rPr lang="en" sz="1500">
                <a:solidFill>
                  <a:srgbClr val="FF0000"/>
                </a:solidFill>
                <a:latin typeface="Cormorant Garamond"/>
                <a:ea typeface="Cormorant Garamond"/>
                <a:cs typeface="Cormorant Garamond"/>
                <a:sym typeface="Cormorant Garamond"/>
              </a:rPr>
              <a:t>anxious and currently unemployed</a:t>
            </a:r>
            <a:endParaRPr sz="1500">
              <a:solidFill>
                <a:srgbClr val="FF0000"/>
              </a:solidFill>
              <a:latin typeface="Cormorant Garamond"/>
              <a:ea typeface="Cormorant Garamond"/>
              <a:cs typeface="Cormorant Garamond"/>
              <a:sym typeface="Cormorant Garamond"/>
            </a:endParaRPr>
          </a:p>
        </p:txBody>
      </p:sp>
      <p:sp>
        <p:nvSpPr>
          <p:cNvPr id="556" name="Google Shape;556;p50"/>
          <p:cNvSpPr txBox="1"/>
          <p:nvPr>
            <p:ph idx="4294967295" type="subTitle"/>
          </p:nvPr>
        </p:nvSpPr>
        <p:spPr>
          <a:xfrm>
            <a:off x="5152600" y="1926800"/>
            <a:ext cx="2361900" cy="28440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Font typeface="Cormorant Garamond"/>
              <a:buChar char="➢"/>
            </a:pPr>
            <a:r>
              <a:rPr lang="en" sz="1500">
                <a:latin typeface="Cormorant Garamond"/>
                <a:ea typeface="Cormorant Garamond"/>
                <a:cs typeface="Cormorant Garamond"/>
                <a:sym typeface="Cormorant Garamond"/>
              </a:rPr>
              <a:t>Her </a:t>
            </a:r>
            <a:r>
              <a:rPr lang="en" sz="1500">
                <a:solidFill>
                  <a:srgbClr val="FF0000"/>
                </a:solidFill>
                <a:latin typeface="Cormorant Garamond"/>
                <a:ea typeface="Cormorant Garamond"/>
                <a:cs typeface="Cormorant Garamond"/>
                <a:sym typeface="Cormorant Garamond"/>
              </a:rPr>
              <a:t>workshop</a:t>
            </a:r>
            <a:r>
              <a:rPr lang="en" sz="1500">
                <a:latin typeface="Cormorant Garamond"/>
                <a:ea typeface="Cormorant Garamond"/>
                <a:cs typeface="Cormorant Garamond"/>
                <a:sym typeface="Cormorant Garamond"/>
              </a:rPr>
              <a:t> group proved </a:t>
            </a:r>
            <a:r>
              <a:rPr lang="en" sz="1500">
                <a:solidFill>
                  <a:srgbClr val="FF0000"/>
                </a:solidFill>
                <a:latin typeface="Cormorant Garamond"/>
                <a:ea typeface="Cormorant Garamond"/>
                <a:cs typeface="Cormorant Garamond"/>
                <a:sym typeface="Cormorant Garamond"/>
              </a:rPr>
              <a:t>extremely valuable</a:t>
            </a:r>
            <a:endParaRPr sz="1500">
              <a:solidFill>
                <a:srgbClr val="FF0000"/>
              </a:solidFill>
              <a:latin typeface="Cormorant Garamond"/>
              <a:ea typeface="Cormorant Garamond"/>
              <a:cs typeface="Cormorant Garamond"/>
              <a:sym typeface="Cormorant Garamond"/>
            </a:endParaRPr>
          </a:p>
          <a:p>
            <a:pPr indent="-323850" lvl="0" marL="457200" rtl="0" algn="l">
              <a:spcBef>
                <a:spcPts val="0"/>
              </a:spcBef>
              <a:spcAft>
                <a:spcPts val="0"/>
              </a:spcAft>
              <a:buSzPts val="1500"/>
              <a:buFont typeface="Cormorant Garamond"/>
              <a:buChar char="➢"/>
            </a:pPr>
            <a:r>
              <a:rPr lang="en" sz="1500">
                <a:latin typeface="Cormorant Garamond"/>
                <a:ea typeface="Cormorant Garamond"/>
                <a:cs typeface="Cormorant Garamond"/>
                <a:sym typeface="Cormorant Garamond"/>
              </a:rPr>
              <a:t>She missed an interview due to an </a:t>
            </a:r>
            <a:r>
              <a:rPr lang="en" sz="1500">
                <a:solidFill>
                  <a:srgbClr val="FF0000"/>
                </a:solidFill>
                <a:latin typeface="Cormorant Garamond"/>
                <a:ea typeface="Cormorant Garamond"/>
                <a:cs typeface="Cormorant Garamond"/>
                <a:sym typeface="Cormorant Garamond"/>
              </a:rPr>
              <a:t>over cluttered email box</a:t>
            </a:r>
            <a:endParaRPr sz="1500">
              <a:solidFill>
                <a:srgbClr val="FF0000"/>
              </a:solidFill>
              <a:latin typeface="Cormorant Garamond"/>
              <a:ea typeface="Cormorant Garamond"/>
              <a:cs typeface="Cormorant Garamond"/>
              <a:sym typeface="Cormorant Garamond"/>
            </a:endParaRPr>
          </a:p>
          <a:p>
            <a:pPr indent="-323850" lvl="0" marL="457200" rtl="0" algn="l">
              <a:spcBef>
                <a:spcPts val="0"/>
              </a:spcBef>
              <a:spcAft>
                <a:spcPts val="0"/>
              </a:spcAft>
              <a:buSzPts val="1500"/>
              <a:buFont typeface="Cormorant Garamond"/>
              <a:buChar char="➢"/>
            </a:pPr>
            <a:r>
              <a:rPr lang="en" sz="1500">
                <a:solidFill>
                  <a:srgbClr val="FF0000"/>
                </a:solidFill>
                <a:latin typeface="Cormorant Garamond"/>
                <a:ea typeface="Cormorant Garamond"/>
                <a:cs typeface="Cormorant Garamond"/>
                <a:sym typeface="Cormorant Garamond"/>
              </a:rPr>
              <a:t>Sense of community</a:t>
            </a:r>
            <a:r>
              <a:rPr lang="en" sz="1500">
                <a:latin typeface="Cormorant Garamond"/>
                <a:ea typeface="Cormorant Garamond"/>
                <a:cs typeface="Cormorant Garamond"/>
                <a:sym typeface="Cormorant Garamond"/>
              </a:rPr>
              <a:t> helped her job search </a:t>
            </a:r>
            <a:endParaRPr sz="1500">
              <a:latin typeface="Cormorant Garamond"/>
              <a:ea typeface="Cormorant Garamond"/>
              <a:cs typeface="Cormorant Garamond"/>
              <a:sym typeface="Cormorant Garamon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grpSp>
        <p:nvGrpSpPr>
          <p:cNvPr id="561" name="Google Shape;561;p51"/>
          <p:cNvGrpSpPr/>
          <p:nvPr/>
        </p:nvGrpSpPr>
        <p:grpSpPr>
          <a:xfrm>
            <a:off x="106743" y="-1178638"/>
            <a:ext cx="3110653" cy="3351021"/>
            <a:chOff x="-166907" y="-1385688"/>
            <a:chExt cx="3110653" cy="3351021"/>
          </a:xfrm>
        </p:grpSpPr>
        <p:sp>
          <p:nvSpPr>
            <p:cNvPr id="562" name="Google Shape;562;p51"/>
            <p:cNvSpPr/>
            <p:nvPr/>
          </p:nvSpPr>
          <p:spPr>
            <a:xfrm rot="4051957">
              <a:off x="-203700" y="-628652"/>
              <a:ext cx="2866599" cy="1836949"/>
            </a:xfrm>
            <a:custGeom>
              <a:rect b="b" l="l" r="r" t="t"/>
              <a:pathLst>
                <a:path extrusionOk="0" h="613" w="956">
                  <a:moveTo>
                    <a:pt x="286" y="0"/>
                  </a:moveTo>
                  <a:cubicBezTo>
                    <a:pt x="189" y="0"/>
                    <a:pt x="0" y="191"/>
                    <a:pt x="87" y="243"/>
                  </a:cubicBezTo>
                  <a:cubicBezTo>
                    <a:pt x="95" y="247"/>
                    <a:pt x="103" y="249"/>
                    <a:pt x="111" y="249"/>
                  </a:cubicBezTo>
                  <a:cubicBezTo>
                    <a:pt x="129" y="249"/>
                    <a:pt x="148" y="242"/>
                    <a:pt x="166" y="238"/>
                  </a:cubicBezTo>
                  <a:cubicBezTo>
                    <a:pt x="175" y="236"/>
                    <a:pt x="184" y="235"/>
                    <a:pt x="193" y="235"/>
                  </a:cubicBezTo>
                  <a:cubicBezTo>
                    <a:pt x="283" y="235"/>
                    <a:pt x="324" y="337"/>
                    <a:pt x="266" y="383"/>
                  </a:cubicBezTo>
                  <a:cubicBezTo>
                    <a:pt x="230" y="411"/>
                    <a:pt x="176" y="405"/>
                    <a:pt x="159" y="455"/>
                  </a:cubicBezTo>
                  <a:cubicBezTo>
                    <a:pt x="148" y="490"/>
                    <a:pt x="163" y="511"/>
                    <a:pt x="190" y="532"/>
                  </a:cubicBezTo>
                  <a:cubicBezTo>
                    <a:pt x="214" y="551"/>
                    <a:pt x="266" y="600"/>
                    <a:pt x="295" y="603"/>
                  </a:cubicBezTo>
                  <a:cubicBezTo>
                    <a:pt x="296" y="603"/>
                    <a:pt x="298" y="603"/>
                    <a:pt x="299" y="603"/>
                  </a:cubicBezTo>
                  <a:cubicBezTo>
                    <a:pt x="343" y="603"/>
                    <a:pt x="398" y="531"/>
                    <a:pt x="426" y="505"/>
                  </a:cubicBezTo>
                  <a:cubicBezTo>
                    <a:pt x="448" y="485"/>
                    <a:pt x="465" y="477"/>
                    <a:pt x="478" y="477"/>
                  </a:cubicBezTo>
                  <a:cubicBezTo>
                    <a:pt x="505" y="477"/>
                    <a:pt x="517" y="511"/>
                    <a:pt x="533" y="545"/>
                  </a:cubicBezTo>
                  <a:cubicBezTo>
                    <a:pt x="548" y="579"/>
                    <a:pt x="567" y="613"/>
                    <a:pt x="608" y="613"/>
                  </a:cubicBezTo>
                  <a:cubicBezTo>
                    <a:pt x="629" y="613"/>
                    <a:pt x="656" y="604"/>
                    <a:pt x="693" y="580"/>
                  </a:cubicBezTo>
                  <a:cubicBezTo>
                    <a:pt x="759" y="535"/>
                    <a:pt x="820" y="505"/>
                    <a:pt x="813" y="461"/>
                  </a:cubicBezTo>
                  <a:cubicBezTo>
                    <a:pt x="806" y="414"/>
                    <a:pt x="725" y="404"/>
                    <a:pt x="722" y="356"/>
                  </a:cubicBezTo>
                  <a:cubicBezTo>
                    <a:pt x="718" y="284"/>
                    <a:pt x="850" y="309"/>
                    <a:pt x="924" y="161"/>
                  </a:cubicBezTo>
                  <a:cubicBezTo>
                    <a:pt x="956" y="97"/>
                    <a:pt x="891" y="34"/>
                    <a:pt x="812" y="34"/>
                  </a:cubicBezTo>
                  <a:cubicBezTo>
                    <a:pt x="773" y="34"/>
                    <a:pt x="730" y="49"/>
                    <a:pt x="694" y="86"/>
                  </a:cubicBezTo>
                  <a:cubicBezTo>
                    <a:pt x="679" y="101"/>
                    <a:pt x="666" y="118"/>
                    <a:pt x="648" y="128"/>
                  </a:cubicBezTo>
                  <a:cubicBezTo>
                    <a:pt x="641" y="133"/>
                    <a:pt x="631" y="135"/>
                    <a:pt x="622" y="135"/>
                  </a:cubicBezTo>
                  <a:cubicBezTo>
                    <a:pt x="610" y="135"/>
                    <a:pt x="599" y="130"/>
                    <a:pt x="592" y="120"/>
                  </a:cubicBezTo>
                  <a:cubicBezTo>
                    <a:pt x="574" y="92"/>
                    <a:pt x="610" y="52"/>
                    <a:pt x="594" y="22"/>
                  </a:cubicBezTo>
                  <a:cubicBezTo>
                    <a:pt x="587" y="9"/>
                    <a:pt x="571" y="4"/>
                    <a:pt x="555" y="4"/>
                  </a:cubicBezTo>
                  <a:cubicBezTo>
                    <a:pt x="548" y="4"/>
                    <a:pt x="541" y="4"/>
                    <a:pt x="535" y="6"/>
                  </a:cubicBezTo>
                  <a:cubicBezTo>
                    <a:pt x="448" y="29"/>
                    <a:pt x="454" y="107"/>
                    <a:pt x="408" y="113"/>
                  </a:cubicBezTo>
                  <a:cubicBezTo>
                    <a:pt x="406" y="113"/>
                    <a:pt x="404" y="114"/>
                    <a:pt x="402" y="114"/>
                  </a:cubicBezTo>
                  <a:cubicBezTo>
                    <a:pt x="353" y="114"/>
                    <a:pt x="352" y="28"/>
                    <a:pt x="313" y="6"/>
                  </a:cubicBezTo>
                  <a:cubicBezTo>
                    <a:pt x="305" y="2"/>
                    <a:pt x="296" y="0"/>
                    <a:pt x="286"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3" name="Google Shape;563;p51"/>
            <p:cNvSpPr/>
            <p:nvPr/>
          </p:nvSpPr>
          <p:spPr>
            <a:xfrm rot="-2865418">
              <a:off x="2164978" y="363732"/>
              <a:ext cx="641343" cy="655187"/>
            </a:xfrm>
            <a:custGeom>
              <a:rect b="b" l="l" r="r" t="t"/>
              <a:pathLst>
                <a:path extrusionOk="0" h="299" w="293">
                  <a:moveTo>
                    <a:pt x="130" y="0"/>
                  </a:moveTo>
                  <a:cubicBezTo>
                    <a:pt x="103" y="0"/>
                    <a:pt x="74" y="9"/>
                    <a:pt x="49" y="26"/>
                  </a:cubicBezTo>
                  <a:cubicBezTo>
                    <a:pt x="84" y="108"/>
                    <a:pt x="66" y="195"/>
                    <a:pt x="0" y="225"/>
                  </a:cubicBezTo>
                  <a:cubicBezTo>
                    <a:pt x="17" y="260"/>
                    <a:pt x="48" y="284"/>
                    <a:pt x="94" y="294"/>
                  </a:cubicBezTo>
                  <a:cubicBezTo>
                    <a:pt x="109" y="297"/>
                    <a:pt x="123" y="299"/>
                    <a:pt x="136" y="299"/>
                  </a:cubicBezTo>
                  <a:cubicBezTo>
                    <a:pt x="264" y="299"/>
                    <a:pt x="293" y="146"/>
                    <a:pt x="207" y="36"/>
                  </a:cubicBezTo>
                  <a:cubicBezTo>
                    <a:pt x="188" y="12"/>
                    <a:pt x="160" y="0"/>
                    <a:pt x="130"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4" name="Google Shape;564;p51"/>
            <p:cNvSpPr/>
            <p:nvPr/>
          </p:nvSpPr>
          <p:spPr>
            <a:xfrm rot="-2865419">
              <a:off x="2147648" y="630831"/>
              <a:ext cx="248232" cy="435561"/>
            </a:xfrm>
            <a:custGeom>
              <a:rect b="b" l="l" r="r" t="t"/>
              <a:pathLst>
                <a:path extrusionOk="0" h="199" w="113">
                  <a:moveTo>
                    <a:pt x="78" y="0"/>
                  </a:moveTo>
                  <a:cubicBezTo>
                    <a:pt x="32" y="32"/>
                    <a:pt x="0" y="90"/>
                    <a:pt x="18" y="167"/>
                  </a:cubicBezTo>
                  <a:cubicBezTo>
                    <a:pt x="21" y="178"/>
                    <a:pt x="25" y="189"/>
                    <a:pt x="29" y="199"/>
                  </a:cubicBezTo>
                  <a:cubicBezTo>
                    <a:pt x="95" y="169"/>
                    <a:pt x="113" y="82"/>
                    <a:pt x="78"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565" name="Google Shape;565;p51"/>
          <p:cNvSpPr txBox="1"/>
          <p:nvPr>
            <p:ph type="title"/>
          </p:nvPr>
        </p:nvSpPr>
        <p:spPr>
          <a:xfrm>
            <a:off x="3940325" y="2685375"/>
            <a:ext cx="4827600" cy="871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POVs | HMWs</a:t>
            </a:r>
            <a:endParaRPr sz="4000"/>
          </a:p>
        </p:txBody>
      </p:sp>
      <p:cxnSp>
        <p:nvCxnSpPr>
          <p:cNvPr id="566" name="Google Shape;566;p51"/>
          <p:cNvCxnSpPr>
            <a:endCxn id="567" idx="1"/>
          </p:cNvCxnSpPr>
          <p:nvPr/>
        </p:nvCxnSpPr>
        <p:spPr>
          <a:xfrm>
            <a:off x="716200" y="3120975"/>
            <a:ext cx="2885100" cy="0"/>
          </a:xfrm>
          <a:prstGeom prst="straightConnector1">
            <a:avLst/>
          </a:prstGeom>
          <a:noFill/>
          <a:ln cap="flat" cmpd="sng" w="9525">
            <a:solidFill>
              <a:schemeClr val="dk1"/>
            </a:solidFill>
            <a:prstDash val="solid"/>
            <a:round/>
            <a:headEnd len="med" w="med" type="none"/>
            <a:tailEnd len="med" w="med" type="diamond"/>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52"/>
          <p:cNvSpPr txBox="1"/>
          <p:nvPr>
            <p:ph idx="2" type="subTitle"/>
          </p:nvPr>
        </p:nvSpPr>
        <p:spPr>
          <a:xfrm>
            <a:off x="1019250" y="1017725"/>
            <a:ext cx="7105500" cy="931500"/>
          </a:xfrm>
          <a:prstGeom prst="rect">
            <a:avLst/>
          </a:prstGeom>
        </p:spPr>
        <p:txBody>
          <a:bodyPr anchorCtr="0" anchor="b" bIns="91425" lIns="91425" spcFirstLastPara="1" rIns="91425" wrap="square" tIns="91425">
            <a:noAutofit/>
          </a:bodyPr>
          <a:lstStyle/>
          <a:p>
            <a:pPr indent="-330200" lvl="0" marL="457200" rtl="0" algn="l">
              <a:lnSpc>
                <a:spcPct val="115000"/>
              </a:lnSpc>
              <a:spcBef>
                <a:spcPts val="0"/>
              </a:spcBef>
              <a:spcAft>
                <a:spcPts val="0"/>
              </a:spcAft>
              <a:buClr>
                <a:srgbClr val="000000"/>
              </a:buClr>
              <a:buSzPts val="1600"/>
              <a:buChar char="-"/>
            </a:pPr>
            <a:r>
              <a:rPr b="1" lang="en" sz="1600">
                <a:solidFill>
                  <a:srgbClr val="000000"/>
                </a:solidFill>
                <a:latin typeface="Cormorant Garamond"/>
                <a:ea typeface="Cormorant Garamond"/>
                <a:cs typeface="Cormorant Garamond"/>
                <a:sym typeface="Cormorant Garamond"/>
              </a:rPr>
              <a:t>We met…</a:t>
            </a:r>
            <a:endParaRPr b="1" sz="1600">
              <a:solidFill>
                <a:srgbClr val="000000"/>
              </a:solidFill>
              <a:latin typeface="Cormorant Garamond"/>
              <a:ea typeface="Cormorant Garamond"/>
              <a:cs typeface="Cormorant Garamond"/>
              <a:sym typeface="Cormorant Garamond"/>
            </a:endParaRPr>
          </a:p>
          <a:p>
            <a:pPr indent="-330200" lvl="1" marL="914400" rtl="0" algn="l">
              <a:spcBef>
                <a:spcPts val="0"/>
              </a:spcBef>
              <a:spcAft>
                <a:spcPts val="0"/>
              </a:spcAft>
              <a:buClr>
                <a:srgbClr val="000000"/>
              </a:buClr>
              <a:buSzPts val="1600"/>
              <a:buChar char="-"/>
            </a:pPr>
            <a:r>
              <a:rPr lang="en" sz="1600">
                <a:solidFill>
                  <a:srgbClr val="000000"/>
                </a:solidFill>
              </a:rPr>
              <a:t>Trevor, a recently graduated </a:t>
            </a:r>
            <a:r>
              <a:rPr lang="en" sz="1600">
                <a:solidFill>
                  <a:srgbClr val="FF0000"/>
                </a:solidFill>
              </a:rPr>
              <a:t>behavioral therapist</a:t>
            </a:r>
            <a:r>
              <a:rPr lang="en" sz="1600">
                <a:solidFill>
                  <a:srgbClr val="000000"/>
                </a:solidFill>
              </a:rPr>
              <a:t> working in Menlo Park</a:t>
            </a:r>
            <a:endParaRPr sz="1600">
              <a:solidFill>
                <a:srgbClr val="000000"/>
              </a:solidFill>
            </a:endParaRPr>
          </a:p>
        </p:txBody>
      </p:sp>
      <p:sp>
        <p:nvSpPr>
          <p:cNvPr id="573" name="Google Shape;573;p5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Trevor: Old POV </a:t>
            </a:r>
            <a:endParaRPr/>
          </a:p>
        </p:txBody>
      </p:sp>
      <p:sp>
        <p:nvSpPr>
          <p:cNvPr id="574" name="Google Shape;574;p52"/>
          <p:cNvSpPr txBox="1"/>
          <p:nvPr>
            <p:ph idx="2" type="subTitle"/>
          </p:nvPr>
        </p:nvSpPr>
        <p:spPr>
          <a:xfrm>
            <a:off x="1019250" y="2162875"/>
            <a:ext cx="7105500" cy="898800"/>
          </a:xfrm>
          <a:prstGeom prst="rect">
            <a:avLst/>
          </a:prstGeom>
        </p:spPr>
        <p:txBody>
          <a:bodyPr anchorCtr="0" anchor="b" bIns="91425" lIns="91425" spcFirstLastPara="1" rIns="91425" wrap="square" tIns="91425">
            <a:noAutofit/>
          </a:bodyPr>
          <a:lstStyle/>
          <a:p>
            <a:pPr indent="-330200" lvl="0" marL="457200" rtl="0" algn="l">
              <a:lnSpc>
                <a:spcPct val="115000"/>
              </a:lnSpc>
              <a:spcBef>
                <a:spcPts val="0"/>
              </a:spcBef>
              <a:spcAft>
                <a:spcPts val="0"/>
              </a:spcAft>
              <a:buClr>
                <a:srgbClr val="000000"/>
              </a:buClr>
              <a:buSzPts val="1600"/>
              <a:buChar char="-"/>
            </a:pPr>
            <a:r>
              <a:rPr b="1" lang="en" sz="1600">
                <a:solidFill>
                  <a:srgbClr val="000000"/>
                </a:solidFill>
                <a:latin typeface="Cormorant Garamond"/>
                <a:ea typeface="Cormorant Garamond"/>
                <a:cs typeface="Cormorant Garamond"/>
                <a:sym typeface="Cormorant Garamond"/>
              </a:rPr>
              <a:t>We were surprised to notice…</a:t>
            </a:r>
            <a:endParaRPr b="1" sz="1600">
              <a:solidFill>
                <a:srgbClr val="000000"/>
              </a:solidFill>
              <a:latin typeface="Cormorant Garamond"/>
              <a:ea typeface="Cormorant Garamond"/>
              <a:cs typeface="Cormorant Garamond"/>
              <a:sym typeface="Cormorant Garamond"/>
            </a:endParaRPr>
          </a:p>
          <a:p>
            <a:pPr indent="-330200" lvl="1" marL="914400" rtl="0" algn="l">
              <a:spcBef>
                <a:spcPts val="0"/>
              </a:spcBef>
              <a:spcAft>
                <a:spcPts val="0"/>
              </a:spcAft>
              <a:buClr>
                <a:srgbClr val="000000"/>
              </a:buClr>
              <a:buSzPts val="1600"/>
              <a:buChar char="-"/>
            </a:pPr>
            <a:r>
              <a:rPr lang="en" sz="1600">
                <a:solidFill>
                  <a:srgbClr val="000000"/>
                </a:solidFill>
              </a:rPr>
              <a:t>that despite already being out of college, Trevor was </a:t>
            </a:r>
            <a:r>
              <a:rPr lang="en" sz="1600">
                <a:solidFill>
                  <a:srgbClr val="FF0000"/>
                </a:solidFill>
              </a:rPr>
              <a:t>far more concerned about quality of life</a:t>
            </a:r>
            <a:r>
              <a:rPr lang="en" sz="1600">
                <a:solidFill>
                  <a:srgbClr val="000000"/>
                </a:solidFill>
              </a:rPr>
              <a:t> and whether he had an accurate gauge on what job was best for him than he was about getting hired</a:t>
            </a:r>
            <a:endParaRPr sz="1600">
              <a:solidFill>
                <a:srgbClr val="000000"/>
              </a:solidFill>
            </a:endParaRPr>
          </a:p>
        </p:txBody>
      </p:sp>
      <p:sp>
        <p:nvSpPr>
          <p:cNvPr id="575" name="Google Shape;575;p52"/>
          <p:cNvSpPr txBox="1"/>
          <p:nvPr>
            <p:ph idx="2" type="subTitle"/>
          </p:nvPr>
        </p:nvSpPr>
        <p:spPr>
          <a:xfrm>
            <a:off x="1019250" y="3176038"/>
            <a:ext cx="7105500" cy="696900"/>
          </a:xfrm>
          <a:prstGeom prst="rect">
            <a:avLst/>
          </a:prstGeom>
        </p:spPr>
        <p:txBody>
          <a:bodyPr anchorCtr="0" anchor="b" bIns="91425" lIns="91425" spcFirstLastPara="1" rIns="91425" wrap="square" tIns="91425">
            <a:noAutofit/>
          </a:bodyPr>
          <a:lstStyle/>
          <a:p>
            <a:pPr indent="-330200" lvl="0" marL="457200" rtl="0" algn="l">
              <a:lnSpc>
                <a:spcPct val="115000"/>
              </a:lnSpc>
              <a:spcBef>
                <a:spcPts val="0"/>
              </a:spcBef>
              <a:spcAft>
                <a:spcPts val="0"/>
              </a:spcAft>
              <a:buClr>
                <a:srgbClr val="000000"/>
              </a:buClr>
              <a:buSzPts val="1600"/>
              <a:buChar char="-"/>
            </a:pPr>
            <a:r>
              <a:rPr b="1" lang="en" sz="1600">
                <a:solidFill>
                  <a:srgbClr val="000000"/>
                </a:solidFill>
                <a:latin typeface="Cormorant Garamond"/>
                <a:ea typeface="Cormorant Garamond"/>
                <a:cs typeface="Cormorant Garamond"/>
                <a:sym typeface="Cormorant Garamond"/>
              </a:rPr>
              <a:t>We wonder if this means…</a:t>
            </a:r>
            <a:endParaRPr b="1" sz="1600">
              <a:solidFill>
                <a:srgbClr val="000000"/>
              </a:solidFill>
              <a:latin typeface="Cormorant Garamond"/>
              <a:ea typeface="Cormorant Garamond"/>
              <a:cs typeface="Cormorant Garamond"/>
              <a:sym typeface="Cormorant Garamond"/>
            </a:endParaRPr>
          </a:p>
          <a:p>
            <a:pPr indent="-330200" lvl="1" marL="914400" rtl="0" algn="l">
              <a:spcBef>
                <a:spcPts val="0"/>
              </a:spcBef>
              <a:spcAft>
                <a:spcPts val="0"/>
              </a:spcAft>
              <a:buClr>
                <a:srgbClr val="000000"/>
              </a:buClr>
              <a:buSzPts val="1600"/>
              <a:buChar char="-"/>
            </a:pPr>
            <a:r>
              <a:rPr lang="en" sz="1600">
                <a:solidFill>
                  <a:srgbClr val="000000"/>
                </a:solidFill>
              </a:rPr>
              <a:t>that Trevor feels </a:t>
            </a:r>
            <a:r>
              <a:rPr lang="en" sz="1600">
                <a:solidFill>
                  <a:srgbClr val="FF0000"/>
                </a:solidFill>
              </a:rPr>
              <a:t>disconnected from good information</a:t>
            </a:r>
            <a:r>
              <a:rPr lang="en" sz="1600">
                <a:solidFill>
                  <a:srgbClr val="000000"/>
                </a:solidFill>
              </a:rPr>
              <a:t> about career options and trajectory.</a:t>
            </a:r>
            <a:endParaRPr sz="1600">
              <a:solidFill>
                <a:srgbClr val="000000"/>
              </a:solidFill>
            </a:endParaRPr>
          </a:p>
        </p:txBody>
      </p:sp>
      <p:sp>
        <p:nvSpPr>
          <p:cNvPr id="576" name="Google Shape;576;p52"/>
          <p:cNvSpPr txBox="1"/>
          <p:nvPr>
            <p:ph idx="2" type="subTitle"/>
          </p:nvPr>
        </p:nvSpPr>
        <p:spPr>
          <a:xfrm>
            <a:off x="1019250" y="3768175"/>
            <a:ext cx="7105500" cy="696900"/>
          </a:xfrm>
          <a:prstGeom prst="rect">
            <a:avLst/>
          </a:prstGeom>
        </p:spPr>
        <p:txBody>
          <a:bodyPr anchorCtr="0" anchor="b" bIns="91425" lIns="91425" spcFirstLastPara="1" rIns="91425" wrap="square" tIns="91425">
            <a:noAutofit/>
          </a:bodyPr>
          <a:lstStyle/>
          <a:p>
            <a:pPr indent="-330200" lvl="0" marL="457200" rtl="0" algn="l">
              <a:lnSpc>
                <a:spcPct val="115000"/>
              </a:lnSpc>
              <a:spcBef>
                <a:spcPts val="0"/>
              </a:spcBef>
              <a:spcAft>
                <a:spcPts val="0"/>
              </a:spcAft>
              <a:buClr>
                <a:srgbClr val="000000"/>
              </a:buClr>
              <a:buSzPts val="1600"/>
              <a:buChar char="-"/>
            </a:pPr>
            <a:r>
              <a:rPr b="1" lang="en" sz="1600">
                <a:solidFill>
                  <a:srgbClr val="000000"/>
                </a:solidFill>
                <a:latin typeface="Cormorant Garamond"/>
                <a:ea typeface="Cormorant Garamond"/>
                <a:cs typeface="Cormorant Garamond"/>
                <a:sym typeface="Cormorant Garamond"/>
              </a:rPr>
              <a:t>It would be game changing to… </a:t>
            </a:r>
            <a:endParaRPr b="1" sz="1600">
              <a:solidFill>
                <a:srgbClr val="000000"/>
              </a:solidFill>
              <a:latin typeface="Cormorant Garamond"/>
              <a:ea typeface="Cormorant Garamond"/>
              <a:cs typeface="Cormorant Garamond"/>
              <a:sym typeface="Cormorant Garamond"/>
            </a:endParaRPr>
          </a:p>
          <a:p>
            <a:pPr indent="-330200" lvl="1" marL="914400" rtl="0" algn="l">
              <a:spcBef>
                <a:spcPts val="0"/>
              </a:spcBef>
              <a:spcAft>
                <a:spcPts val="0"/>
              </a:spcAft>
              <a:buClr>
                <a:srgbClr val="000000"/>
              </a:buClr>
              <a:buSzPts val="1600"/>
              <a:buChar char="-"/>
            </a:pPr>
            <a:r>
              <a:rPr lang="en" sz="1600">
                <a:solidFill>
                  <a:srgbClr val="000000"/>
                </a:solidFill>
              </a:rPr>
              <a:t>help Trevor </a:t>
            </a:r>
            <a:r>
              <a:rPr lang="en" sz="1600">
                <a:solidFill>
                  <a:srgbClr val="FF0000"/>
                </a:solidFill>
              </a:rPr>
              <a:t>create the lifestyle he wants</a:t>
            </a:r>
            <a:r>
              <a:rPr lang="en" sz="1600">
                <a:solidFill>
                  <a:srgbClr val="000000"/>
                </a:solidFill>
              </a:rPr>
              <a:t>.</a:t>
            </a:r>
            <a:endParaRPr sz="1600">
              <a:solidFill>
                <a:srgbClr val="00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53"/>
          <p:cNvSpPr txBox="1"/>
          <p:nvPr>
            <p:ph idx="2" type="subTitle"/>
          </p:nvPr>
        </p:nvSpPr>
        <p:spPr>
          <a:xfrm>
            <a:off x="1019250" y="1297825"/>
            <a:ext cx="7105500" cy="931500"/>
          </a:xfrm>
          <a:prstGeom prst="rect">
            <a:avLst/>
          </a:prstGeom>
        </p:spPr>
        <p:txBody>
          <a:bodyPr anchorCtr="0" anchor="b" bIns="91425" lIns="91425" spcFirstLastPara="1" rIns="91425" wrap="square" tIns="91425">
            <a:noAutofit/>
          </a:bodyPr>
          <a:lstStyle/>
          <a:p>
            <a:pPr indent="-330200" lvl="0" marL="457200" rtl="0" algn="l">
              <a:lnSpc>
                <a:spcPct val="115000"/>
              </a:lnSpc>
              <a:spcBef>
                <a:spcPts val="0"/>
              </a:spcBef>
              <a:spcAft>
                <a:spcPts val="0"/>
              </a:spcAft>
              <a:buClr>
                <a:srgbClr val="000000"/>
              </a:buClr>
              <a:buSzPts val="1600"/>
              <a:buChar char="-"/>
            </a:pPr>
            <a:r>
              <a:rPr b="1" lang="en" sz="1600">
                <a:solidFill>
                  <a:srgbClr val="000000"/>
                </a:solidFill>
                <a:latin typeface="Cormorant Garamond"/>
                <a:ea typeface="Cormorant Garamond"/>
                <a:cs typeface="Cormorant Garamond"/>
                <a:sym typeface="Cormorant Garamond"/>
              </a:rPr>
              <a:t>We met…</a:t>
            </a:r>
            <a:endParaRPr b="1" sz="1600">
              <a:solidFill>
                <a:srgbClr val="000000"/>
              </a:solidFill>
              <a:latin typeface="Cormorant Garamond"/>
              <a:ea typeface="Cormorant Garamond"/>
              <a:cs typeface="Cormorant Garamond"/>
              <a:sym typeface="Cormorant Garamond"/>
            </a:endParaRPr>
          </a:p>
          <a:p>
            <a:pPr indent="-330200" lvl="1" marL="914400" rtl="0" algn="l">
              <a:lnSpc>
                <a:spcPct val="115000"/>
              </a:lnSpc>
              <a:spcBef>
                <a:spcPts val="0"/>
              </a:spcBef>
              <a:spcAft>
                <a:spcPts val="0"/>
              </a:spcAft>
              <a:buClr>
                <a:srgbClr val="000000"/>
              </a:buClr>
              <a:buSzPts val="1600"/>
              <a:buChar char="-"/>
            </a:pPr>
            <a:r>
              <a:rPr lang="en" sz="1600">
                <a:solidFill>
                  <a:srgbClr val="000000"/>
                </a:solidFill>
              </a:rPr>
              <a:t>Julia, </a:t>
            </a:r>
            <a:r>
              <a:rPr lang="en" sz="1600">
                <a:solidFill>
                  <a:srgbClr val="000000"/>
                </a:solidFill>
              </a:rPr>
              <a:t>an Indiana University graduate currently working for </a:t>
            </a:r>
            <a:r>
              <a:rPr lang="en" sz="1600">
                <a:solidFill>
                  <a:srgbClr val="FF0000"/>
                </a:solidFill>
              </a:rPr>
              <a:t>Boston Scientific in medical device sales</a:t>
            </a:r>
            <a:r>
              <a:rPr lang="en" sz="1600">
                <a:solidFill>
                  <a:srgbClr val="000000"/>
                </a:solidFill>
              </a:rPr>
              <a:t>.</a:t>
            </a:r>
            <a:endParaRPr sz="1600">
              <a:solidFill>
                <a:srgbClr val="000000"/>
              </a:solidFill>
            </a:endParaRPr>
          </a:p>
        </p:txBody>
      </p:sp>
      <p:sp>
        <p:nvSpPr>
          <p:cNvPr id="582" name="Google Shape;582;p5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Julia: New POV #1</a:t>
            </a:r>
            <a:endParaRPr/>
          </a:p>
        </p:txBody>
      </p:sp>
      <p:sp>
        <p:nvSpPr>
          <p:cNvPr id="583" name="Google Shape;583;p53"/>
          <p:cNvSpPr txBox="1"/>
          <p:nvPr>
            <p:ph idx="2" type="subTitle"/>
          </p:nvPr>
        </p:nvSpPr>
        <p:spPr>
          <a:xfrm>
            <a:off x="1019250" y="2162875"/>
            <a:ext cx="7105500" cy="898800"/>
          </a:xfrm>
          <a:prstGeom prst="rect">
            <a:avLst/>
          </a:prstGeom>
        </p:spPr>
        <p:txBody>
          <a:bodyPr anchorCtr="0" anchor="b" bIns="91425" lIns="91425" spcFirstLastPara="1" rIns="91425" wrap="square" tIns="91425">
            <a:noAutofit/>
          </a:bodyPr>
          <a:lstStyle/>
          <a:p>
            <a:pPr indent="-330200" lvl="0" marL="457200" rtl="0" algn="l">
              <a:lnSpc>
                <a:spcPct val="115000"/>
              </a:lnSpc>
              <a:spcBef>
                <a:spcPts val="0"/>
              </a:spcBef>
              <a:spcAft>
                <a:spcPts val="0"/>
              </a:spcAft>
              <a:buClr>
                <a:srgbClr val="000000"/>
              </a:buClr>
              <a:buSzPts val="1600"/>
              <a:buFont typeface="Cormorant Garamond"/>
              <a:buChar char="-"/>
            </a:pPr>
            <a:r>
              <a:rPr b="1" lang="en" sz="1600">
                <a:solidFill>
                  <a:srgbClr val="000000"/>
                </a:solidFill>
                <a:latin typeface="Cormorant Garamond"/>
                <a:ea typeface="Cormorant Garamond"/>
                <a:cs typeface="Cormorant Garamond"/>
                <a:sym typeface="Cormorant Garamond"/>
              </a:rPr>
              <a:t>We w</a:t>
            </a:r>
            <a:r>
              <a:rPr b="1" lang="en" sz="1600">
                <a:solidFill>
                  <a:srgbClr val="000000"/>
                </a:solidFill>
                <a:latin typeface="Cormorant Garamond"/>
                <a:ea typeface="Cormorant Garamond"/>
                <a:cs typeface="Cormorant Garamond"/>
                <a:sym typeface="Cormorant Garamond"/>
              </a:rPr>
              <a:t>ere surprised to notice…</a:t>
            </a:r>
            <a:endParaRPr b="1" sz="1600">
              <a:solidFill>
                <a:srgbClr val="000000"/>
              </a:solidFill>
              <a:latin typeface="Cormorant Garamond"/>
              <a:ea typeface="Cormorant Garamond"/>
              <a:cs typeface="Cormorant Garamond"/>
              <a:sym typeface="Cormorant Garamond"/>
            </a:endParaRPr>
          </a:p>
          <a:p>
            <a:pPr indent="-330200" lvl="1" marL="914400" rtl="0" algn="l">
              <a:lnSpc>
                <a:spcPct val="115000"/>
              </a:lnSpc>
              <a:spcBef>
                <a:spcPts val="0"/>
              </a:spcBef>
              <a:spcAft>
                <a:spcPts val="0"/>
              </a:spcAft>
              <a:buClr>
                <a:srgbClr val="000000"/>
              </a:buClr>
              <a:buSzPts val="1600"/>
              <a:buChar char="-"/>
            </a:pPr>
            <a:r>
              <a:rPr lang="en" sz="1600">
                <a:solidFill>
                  <a:srgbClr val="000000"/>
                </a:solidFill>
              </a:rPr>
              <a:t>that she </a:t>
            </a:r>
            <a:r>
              <a:rPr lang="en" sz="1600">
                <a:solidFill>
                  <a:srgbClr val="FF0000"/>
                </a:solidFill>
              </a:rPr>
              <a:t>missed a second round interview</a:t>
            </a:r>
            <a:r>
              <a:rPr lang="en" sz="1600">
                <a:solidFill>
                  <a:srgbClr val="000000"/>
                </a:solidFill>
              </a:rPr>
              <a:t> because she missed the email in her inbox.</a:t>
            </a:r>
            <a:endParaRPr sz="1600">
              <a:solidFill>
                <a:srgbClr val="000000"/>
              </a:solidFill>
            </a:endParaRPr>
          </a:p>
        </p:txBody>
      </p:sp>
      <p:sp>
        <p:nvSpPr>
          <p:cNvPr id="584" name="Google Shape;584;p53"/>
          <p:cNvSpPr txBox="1"/>
          <p:nvPr>
            <p:ph idx="2" type="subTitle"/>
          </p:nvPr>
        </p:nvSpPr>
        <p:spPr>
          <a:xfrm>
            <a:off x="1019250" y="2943525"/>
            <a:ext cx="7105500" cy="696900"/>
          </a:xfrm>
          <a:prstGeom prst="rect">
            <a:avLst/>
          </a:prstGeom>
        </p:spPr>
        <p:txBody>
          <a:bodyPr anchorCtr="0" anchor="b" bIns="91425" lIns="91425" spcFirstLastPara="1" rIns="91425" wrap="square" tIns="91425">
            <a:noAutofit/>
          </a:bodyPr>
          <a:lstStyle/>
          <a:p>
            <a:pPr indent="-330200" lvl="0" marL="457200" rtl="0" algn="l">
              <a:lnSpc>
                <a:spcPct val="115000"/>
              </a:lnSpc>
              <a:spcBef>
                <a:spcPts val="0"/>
              </a:spcBef>
              <a:spcAft>
                <a:spcPts val="0"/>
              </a:spcAft>
              <a:buClr>
                <a:srgbClr val="000000"/>
              </a:buClr>
              <a:buSzPts val="1600"/>
              <a:buFont typeface="Cormorant Garamond"/>
              <a:buChar char="-"/>
            </a:pPr>
            <a:r>
              <a:rPr b="1" lang="en" sz="1600">
                <a:solidFill>
                  <a:srgbClr val="000000"/>
                </a:solidFill>
                <a:latin typeface="Cormorant Garamond"/>
                <a:ea typeface="Cormorant Garamond"/>
                <a:cs typeface="Cormorant Garamond"/>
                <a:sym typeface="Cormorant Garamond"/>
              </a:rPr>
              <a:t>We w</a:t>
            </a:r>
            <a:r>
              <a:rPr b="1" lang="en" sz="1600">
                <a:solidFill>
                  <a:srgbClr val="000000"/>
                </a:solidFill>
                <a:latin typeface="Cormorant Garamond"/>
                <a:ea typeface="Cormorant Garamond"/>
                <a:cs typeface="Cormorant Garamond"/>
                <a:sym typeface="Cormorant Garamond"/>
              </a:rPr>
              <a:t>onder if this means…</a:t>
            </a:r>
            <a:endParaRPr b="1" sz="1600">
              <a:solidFill>
                <a:srgbClr val="000000"/>
              </a:solidFill>
              <a:latin typeface="Cormorant Garamond"/>
              <a:ea typeface="Cormorant Garamond"/>
              <a:cs typeface="Cormorant Garamond"/>
              <a:sym typeface="Cormorant Garamond"/>
            </a:endParaRPr>
          </a:p>
          <a:p>
            <a:pPr indent="-330200" lvl="1" marL="914400" rtl="0" algn="l">
              <a:lnSpc>
                <a:spcPct val="115000"/>
              </a:lnSpc>
              <a:spcBef>
                <a:spcPts val="0"/>
              </a:spcBef>
              <a:spcAft>
                <a:spcPts val="0"/>
              </a:spcAft>
              <a:buClr>
                <a:srgbClr val="000000"/>
              </a:buClr>
              <a:buSzPts val="1600"/>
              <a:buChar char="-"/>
            </a:pPr>
            <a:r>
              <a:rPr lang="en" sz="1600">
                <a:solidFill>
                  <a:srgbClr val="000000"/>
                </a:solidFill>
              </a:rPr>
              <a:t>she felt </a:t>
            </a:r>
            <a:r>
              <a:rPr lang="en" sz="1600">
                <a:solidFill>
                  <a:srgbClr val="FF0000"/>
                </a:solidFill>
              </a:rPr>
              <a:t>overwhelmed</a:t>
            </a:r>
            <a:r>
              <a:rPr lang="en" sz="1600">
                <a:solidFill>
                  <a:srgbClr val="000000"/>
                </a:solidFill>
              </a:rPr>
              <a:t> by the amount of emails in her inbox.</a:t>
            </a:r>
            <a:endParaRPr sz="1600">
              <a:solidFill>
                <a:srgbClr val="000000"/>
              </a:solidFill>
            </a:endParaRPr>
          </a:p>
        </p:txBody>
      </p:sp>
      <p:sp>
        <p:nvSpPr>
          <p:cNvPr id="585" name="Google Shape;585;p53"/>
          <p:cNvSpPr txBox="1"/>
          <p:nvPr>
            <p:ph idx="2" type="subTitle"/>
          </p:nvPr>
        </p:nvSpPr>
        <p:spPr>
          <a:xfrm>
            <a:off x="1019250" y="3815800"/>
            <a:ext cx="7105500" cy="696900"/>
          </a:xfrm>
          <a:prstGeom prst="rect">
            <a:avLst/>
          </a:prstGeom>
        </p:spPr>
        <p:txBody>
          <a:bodyPr anchorCtr="0" anchor="b" bIns="91425" lIns="91425" spcFirstLastPara="1" rIns="91425" wrap="square" tIns="91425">
            <a:noAutofit/>
          </a:bodyPr>
          <a:lstStyle/>
          <a:p>
            <a:pPr indent="-330200" lvl="0" marL="457200" rtl="0" algn="l">
              <a:lnSpc>
                <a:spcPct val="115000"/>
              </a:lnSpc>
              <a:spcBef>
                <a:spcPts val="0"/>
              </a:spcBef>
              <a:spcAft>
                <a:spcPts val="0"/>
              </a:spcAft>
              <a:buClr>
                <a:srgbClr val="000000"/>
              </a:buClr>
              <a:buSzPts val="1600"/>
              <a:buFont typeface="Cormorant Garamond"/>
              <a:buChar char="-"/>
            </a:pPr>
            <a:r>
              <a:rPr b="1" lang="en" sz="1600">
                <a:solidFill>
                  <a:srgbClr val="000000"/>
                </a:solidFill>
                <a:latin typeface="Cormorant Garamond"/>
                <a:ea typeface="Cormorant Garamond"/>
                <a:cs typeface="Cormorant Garamond"/>
                <a:sym typeface="Cormorant Garamond"/>
              </a:rPr>
              <a:t>It would be game changing if… </a:t>
            </a:r>
            <a:endParaRPr b="1" sz="1600">
              <a:solidFill>
                <a:srgbClr val="000000"/>
              </a:solidFill>
              <a:latin typeface="Cormorant Garamond"/>
              <a:ea typeface="Cormorant Garamond"/>
              <a:cs typeface="Cormorant Garamond"/>
              <a:sym typeface="Cormorant Garamond"/>
            </a:endParaRPr>
          </a:p>
          <a:p>
            <a:pPr indent="-330200" lvl="1" marL="914400" rtl="0" algn="l">
              <a:lnSpc>
                <a:spcPct val="115000"/>
              </a:lnSpc>
              <a:spcBef>
                <a:spcPts val="0"/>
              </a:spcBef>
              <a:spcAft>
                <a:spcPts val="0"/>
              </a:spcAft>
              <a:buClr>
                <a:srgbClr val="000000"/>
              </a:buClr>
              <a:buSzPts val="1600"/>
              <a:buChar char="-"/>
            </a:pPr>
            <a:r>
              <a:rPr lang="en" sz="1600">
                <a:solidFill>
                  <a:srgbClr val="000000"/>
                </a:solidFill>
              </a:rPr>
              <a:t>people </a:t>
            </a:r>
            <a:r>
              <a:rPr lang="en" sz="1600">
                <a:solidFill>
                  <a:srgbClr val="FF0000"/>
                </a:solidFill>
              </a:rPr>
              <a:t>never had to worry</a:t>
            </a:r>
            <a:r>
              <a:rPr lang="en" sz="1600">
                <a:solidFill>
                  <a:srgbClr val="000000"/>
                </a:solidFill>
              </a:rPr>
              <a:t> about missing opportunities because of a cluttered inbox.</a:t>
            </a:r>
            <a:endParaRPr sz="1600">
              <a:solidFill>
                <a:srgbClr val="00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54"/>
          <p:cNvSpPr txBox="1"/>
          <p:nvPr>
            <p:ph idx="2" type="subTitle"/>
          </p:nvPr>
        </p:nvSpPr>
        <p:spPr>
          <a:xfrm>
            <a:off x="1019250" y="1103950"/>
            <a:ext cx="7105500" cy="34629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1600">
                <a:solidFill>
                  <a:srgbClr val="000000"/>
                </a:solidFill>
              </a:rPr>
              <a:t>How might we redesign email notifications to capture the user’s attention?</a:t>
            </a:r>
            <a:endParaRPr sz="10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t/>
            </a:r>
            <a:endParaRPr sz="1600">
              <a:solidFill>
                <a:srgbClr val="000000"/>
              </a:solidFill>
            </a:endParaRPr>
          </a:p>
          <a:p>
            <a:pPr indent="0" lvl="0" marL="0" rtl="0" algn="ctr">
              <a:lnSpc>
                <a:spcPct val="115000"/>
              </a:lnSpc>
              <a:spcBef>
                <a:spcPts val="0"/>
              </a:spcBef>
              <a:spcAft>
                <a:spcPts val="0"/>
              </a:spcAft>
              <a:buNone/>
            </a:pPr>
            <a:r>
              <a:rPr lang="en" sz="1600">
                <a:solidFill>
                  <a:srgbClr val="000000"/>
                </a:solidFill>
              </a:rPr>
              <a:t>How might we make email checking a habit?</a:t>
            </a:r>
            <a:endParaRPr sz="1600">
              <a:solidFill>
                <a:srgbClr val="000000"/>
              </a:solidFill>
            </a:endParaRPr>
          </a:p>
          <a:p>
            <a:pPr indent="0" lvl="0" marL="0" rtl="0" algn="ctr">
              <a:lnSpc>
                <a:spcPct val="115000"/>
              </a:lnSpc>
              <a:spcBef>
                <a:spcPts val="0"/>
              </a:spcBef>
              <a:spcAft>
                <a:spcPts val="0"/>
              </a:spcAft>
              <a:buNone/>
            </a:pPr>
            <a:r>
              <a:t/>
            </a:r>
            <a:endParaRPr sz="1600">
              <a:solidFill>
                <a:srgbClr val="000000"/>
              </a:solidFill>
            </a:endParaRPr>
          </a:p>
          <a:p>
            <a:pPr indent="0" lvl="0" marL="0" rtl="0" algn="ctr">
              <a:lnSpc>
                <a:spcPct val="115000"/>
              </a:lnSpc>
              <a:spcBef>
                <a:spcPts val="0"/>
              </a:spcBef>
              <a:spcAft>
                <a:spcPts val="0"/>
              </a:spcAft>
              <a:buNone/>
            </a:pPr>
            <a:r>
              <a:rPr b="1" lang="en" sz="1800">
                <a:solidFill>
                  <a:srgbClr val="FF0000"/>
                </a:solidFill>
                <a:latin typeface="Cormorant Garamond"/>
                <a:ea typeface="Cormorant Garamond"/>
                <a:cs typeface="Cormorant Garamond"/>
                <a:sym typeface="Cormorant Garamond"/>
              </a:rPr>
              <a:t>How might we make checking emails more engaging?</a:t>
            </a:r>
            <a:endParaRPr b="1" sz="1800">
              <a:solidFill>
                <a:srgbClr val="000000"/>
              </a:solidFill>
              <a:latin typeface="Cormorant Garamond"/>
              <a:ea typeface="Cormorant Garamond"/>
              <a:cs typeface="Cormorant Garamond"/>
              <a:sym typeface="Cormorant Garamond"/>
            </a:endParaRPr>
          </a:p>
        </p:txBody>
      </p:sp>
      <p:sp>
        <p:nvSpPr>
          <p:cNvPr id="591" name="Google Shape;591;p5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Julia POV #1: HMW</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55"/>
          <p:cNvSpPr txBox="1"/>
          <p:nvPr>
            <p:ph idx="2" type="subTitle"/>
          </p:nvPr>
        </p:nvSpPr>
        <p:spPr>
          <a:xfrm>
            <a:off x="1019250" y="1297825"/>
            <a:ext cx="7105500" cy="931500"/>
          </a:xfrm>
          <a:prstGeom prst="rect">
            <a:avLst/>
          </a:prstGeom>
        </p:spPr>
        <p:txBody>
          <a:bodyPr anchorCtr="0" anchor="b" bIns="91425" lIns="91425" spcFirstLastPara="1" rIns="91425" wrap="square" tIns="91425">
            <a:noAutofit/>
          </a:bodyPr>
          <a:lstStyle/>
          <a:p>
            <a:pPr indent="-330200" lvl="0" marL="457200" rtl="0" algn="l">
              <a:lnSpc>
                <a:spcPct val="115000"/>
              </a:lnSpc>
              <a:spcBef>
                <a:spcPts val="0"/>
              </a:spcBef>
              <a:spcAft>
                <a:spcPts val="0"/>
              </a:spcAft>
              <a:buClr>
                <a:srgbClr val="000000"/>
              </a:buClr>
              <a:buSzPts val="1600"/>
              <a:buChar char="-"/>
            </a:pPr>
            <a:r>
              <a:rPr b="1" lang="en" sz="1600">
                <a:solidFill>
                  <a:srgbClr val="000000"/>
                </a:solidFill>
                <a:latin typeface="Cormorant Garamond"/>
                <a:ea typeface="Cormorant Garamond"/>
                <a:cs typeface="Cormorant Garamond"/>
                <a:sym typeface="Cormorant Garamond"/>
              </a:rPr>
              <a:t>We met…</a:t>
            </a:r>
            <a:endParaRPr b="1" sz="1600">
              <a:solidFill>
                <a:srgbClr val="000000"/>
              </a:solidFill>
              <a:latin typeface="Cormorant Garamond"/>
              <a:ea typeface="Cormorant Garamond"/>
              <a:cs typeface="Cormorant Garamond"/>
              <a:sym typeface="Cormorant Garamond"/>
            </a:endParaRPr>
          </a:p>
          <a:p>
            <a:pPr indent="-330200" lvl="1" marL="914400" rtl="0" algn="l">
              <a:lnSpc>
                <a:spcPct val="115000"/>
              </a:lnSpc>
              <a:spcBef>
                <a:spcPts val="0"/>
              </a:spcBef>
              <a:spcAft>
                <a:spcPts val="0"/>
              </a:spcAft>
              <a:buClr>
                <a:srgbClr val="000000"/>
              </a:buClr>
              <a:buSzPts val="1600"/>
              <a:buChar char="-"/>
            </a:pPr>
            <a:r>
              <a:rPr lang="en" sz="1600">
                <a:solidFill>
                  <a:srgbClr val="000000"/>
                </a:solidFill>
              </a:rPr>
              <a:t>an Indiana University graduate currently working </a:t>
            </a:r>
            <a:r>
              <a:rPr lang="en" sz="1600">
                <a:solidFill>
                  <a:srgbClr val="FF0000"/>
                </a:solidFill>
              </a:rPr>
              <a:t>her first job</a:t>
            </a:r>
            <a:r>
              <a:rPr lang="en" sz="1600">
                <a:solidFill>
                  <a:srgbClr val="000000"/>
                </a:solidFill>
              </a:rPr>
              <a:t> at Boston Scientific, which was </a:t>
            </a:r>
            <a:r>
              <a:rPr lang="en" sz="1600">
                <a:solidFill>
                  <a:srgbClr val="FF0000"/>
                </a:solidFill>
              </a:rPr>
              <a:t>offered to her through a workshop</a:t>
            </a:r>
            <a:r>
              <a:rPr lang="en" sz="1600">
                <a:solidFill>
                  <a:srgbClr val="000000"/>
                </a:solidFill>
              </a:rPr>
              <a:t>.</a:t>
            </a:r>
            <a:endParaRPr sz="1600">
              <a:solidFill>
                <a:srgbClr val="000000"/>
              </a:solidFill>
            </a:endParaRPr>
          </a:p>
        </p:txBody>
      </p:sp>
      <p:sp>
        <p:nvSpPr>
          <p:cNvPr id="597" name="Google Shape;597;p5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Julia: New POV #2</a:t>
            </a:r>
            <a:endParaRPr/>
          </a:p>
        </p:txBody>
      </p:sp>
      <p:sp>
        <p:nvSpPr>
          <p:cNvPr id="598" name="Google Shape;598;p55"/>
          <p:cNvSpPr txBox="1"/>
          <p:nvPr>
            <p:ph idx="2" type="subTitle"/>
          </p:nvPr>
        </p:nvSpPr>
        <p:spPr>
          <a:xfrm>
            <a:off x="1019250" y="2162875"/>
            <a:ext cx="7105500" cy="898800"/>
          </a:xfrm>
          <a:prstGeom prst="rect">
            <a:avLst/>
          </a:prstGeom>
        </p:spPr>
        <p:txBody>
          <a:bodyPr anchorCtr="0" anchor="b" bIns="91425" lIns="91425" spcFirstLastPara="1" rIns="91425" wrap="square" tIns="91425">
            <a:noAutofit/>
          </a:bodyPr>
          <a:lstStyle/>
          <a:p>
            <a:pPr indent="-330200" lvl="0" marL="457200" rtl="0" algn="l">
              <a:lnSpc>
                <a:spcPct val="115000"/>
              </a:lnSpc>
              <a:spcBef>
                <a:spcPts val="0"/>
              </a:spcBef>
              <a:spcAft>
                <a:spcPts val="0"/>
              </a:spcAft>
              <a:buClr>
                <a:srgbClr val="000000"/>
              </a:buClr>
              <a:buSzPts val="1600"/>
              <a:buFont typeface="Cormorant Garamond"/>
              <a:buChar char="-"/>
            </a:pPr>
            <a:r>
              <a:rPr b="1" lang="en" sz="1600">
                <a:solidFill>
                  <a:srgbClr val="000000"/>
                </a:solidFill>
                <a:latin typeface="Cormorant Garamond"/>
                <a:ea typeface="Cormorant Garamond"/>
                <a:cs typeface="Cormorant Garamond"/>
                <a:sym typeface="Cormorant Garamond"/>
              </a:rPr>
              <a:t>We were surprised to hear…</a:t>
            </a:r>
            <a:endParaRPr b="1" sz="1600">
              <a:solidFill>
                <a:srgbClr val="000000"/>
              </a:solidFill>
              <a:latin typeface="Cormorant Garamond"/>
              <a:ea typeface="Cormorant Garamond"/>
              <a:cs typeface="Cormorant Garamond"/>
              <a:sym typeface="Cormorant Garamond"/>
            </a:endParaRPr>
          </a:p>
          <a:p>
            <a:pPr indent="-330200" lvl="1" marL="914400" rtl="0" algn="l">
              <a:lnSpc>
                <a:spcPct val="115000"/>
              </a:lnSpc>
              <a:spcBef>
                <a:spcPts val="0"/>
              </a:spcBef>
              <a:spcAft>
                <a:spcPts val="0"/>
              </a:spcAft>
              <a:buClr>
                <a:srgbClr val="000000"/>
              </a:buClr>
              <a:buSzPts val="1600"/>
              <a:buChar char="-"/>
            </a:pPr>
            <a:r>
              <a:rPr lang="en" sz="1600">
                <a:solidFill>
                  <a:srgbClr val="000000"/>
                </a:solidFill>
              </a:rPr>
              <a:t>that some of her </a:t>
            </a:r>
            <a:r>
              <a:rPr lang="en" sz="1600">
                <a:solidFill>
                  <a:srgbClr val="FF0000"/>
                </a:solidFill>
              </a:rPr>
              <a:t>friends felt isolated and behind</a:t>
            </a:r>
            <a:r>
              <a:rPr lang="en" sz="1600">
                <a:solidFill>
                  <a:srgbClr val="000000"/>
                </a:solidFill>
              </a:rPr>
              <a:t> in the post-graduate job search, </a:t>
            </a:r>
            <a:r>
              <a:rPr lang="en" sz="1600">
                <a:solidFill>
                  <a:srgbClr val="FF0000"/>
                </a:solidFill>
              </a:rPr>
              <a:t>Julia felt more supported</a:t>
            </a:r>
            <a:r>
              <a:rPr lang="en" sz="1600">
                <a:solidFill>
                  <a:srgbClr val="000000"/>
                </a:solidFill>
              </a:rPr>
              <a:t> due to the workshop</a:t>
            </a:r>
            <a:endParaRPr sz="1600">
              <a:solidFill>
                <a:srgbClr val="000000"/>
              </a:solidFill>
            </a:endParaRPr>
          </a:p>
        </p:txBody>
      </p:sp>
      <p:sp>
        <p:nvSpPr>
          <p:cNvPr id="599" name="Google Shape;599;p55"/>
          <p:cNvSpPr txBox="1"/>
          <p:nvPr>
            <p:ph idx="2" type="subTitle"/>
          </p:nvPr>
        </p:nvSpPr>
        <p:spPr>
          <a:xfrm>
            <a:off x="1019250" y="2943525"/>
            <a:ext cx="7105500" cy="696900"/>
          </a:xfrm>
          <a:prstGeom prst="rect">
            <a:avLst/>
          </a:prstGeom>
        </p:spPr>
        <p:txBody>
          <a:bodyPr anchorCtr="0" anchor="b" bIns="91425" lIns="91425" spcFirstLastPara="1" rIns="91425" wrap="square" tIns="91425">
            <a:noAutofit/>
          </a:bodyPr>
          <a:lstStyle/>
          <a:p>
            <a:pPr indent="-330200" lvl="0" marL="457200" rtl="0" algn="l">
              <a:lnSpc>
                <a:spcPct val="115000"/>
              </a:lnSpc>
              <a:spcBef>
                <a:spcPts val="0"/>
              </a:spcBef>
              <a:spcAft>
                <a:spcPts val="0"/>
              </a:spcAft>
              <a:buClr>
                <a:srgbClr val="000000"/>
              </a:buClr>
              <a:buSzPts val="1600"/>
              <a:buFont typeface="Cormorant Garamond"/>
              <a:buChar char="-"/>
            </a:pPr>
            <a:r>
              <a:rPr b="1" lang="en" sz="1600">
                <a:solidFill>
                  <a:srgbClr val="000000"/>
                </a:solidFill>
                <a:latin typeface="Cormorant Garamond"/>
                <a:ea typeface="Cormorant Garamond"/>
                <a:cs typeface="Cormorant Garamond"/>
                <a:sym typeface="Cormorant Garamond"/>
              </a:rPr>
              <a:t>We wonder if this means…</a:t>
            </a:r>
            <a:endParaRPr b="1" sz="1600">
              <a:solidFill>
                <a:srgbClr val="000000"/>
              </a:solidFill>
              <a:latin typeface="Cormorant Garamond"/>
              <a:ea typeface="Cormorant Garamond"/>
              <a:cs typeface="Cormorant Garamond"/>
              <a:sym typeface="Cormorant Garamond"/>
            </a:endParaRPr>
          </a:p>
          <a:p>
            <a:pPr indent="-330200" lvl="1" marL="914400" rtl="0" algn="l">
              <a:lnSpc>
                <a:spcPct val="115000"/>
              </a:lnSpc>
              <a:spcBef>
                <a:spcPts val="0"/>
              </a:spcBef>
              <a:spcAft>
                <a:spcPts val="0"/>
              </a:spcAft>
              <a:buClr>
                <a:srgbClr val="000000"/>
              </a:buClr>
              <a:buSzPts val="1600"/>
              <a:buChar char="-"/>
            </a:pPr>
            <a:r>
              <a:rPr lang="en" sz="1600">
                <a:solidFill>
                  <a:srgbClr val="000000"/>
                </a:solidFill>
              </a:rPr>
              <a:t>that </a:t>
            </a:r>
            <a:r>
              <a:rPr lang="en" sz="1600">
                <a:solidFill>
                  <a:srgbClr val="FF0000"/>
                </a:solidFill>
              </a:rPr>
              <a:t>community strongly influences confidence or anxiety</a:t>
            </a:r>
            <a:r>
              <a:rPr lang="en" sz="1600">
                <a:solidFill>
                  <a:srgbClr val="000000"/>
                </a:solidFill>
              </a:rPr>
              <a:t> in the job search.</a:t>
            </a:r>
            <a:endParaRPr sz="1600">
              <a:solidFill>
                <a:srgbClr val="000000"/>
              </a:solidFill>
            </a:endParaRPr>
          </a:p>
        </p:txBody>
      </p:sp>
      <p:sp>
        <p:nvSpPr>
          <p:cNvPr id="600" name="Google Shape;600;p55"/>
          <p:cNvSpPr txBox="1"/>
          <p:nvPr>
            <p:ph idx="2" type="subTitle"/>
          </p:nvPr>
        </p:nvSpPr>
        <p:spPr>
          <a:xfrm>
            <a:off x="1019250" y="3815800"/>
            <a:ext cx="7105500" cy="696900"/>
          </a:xfrm>
          <a:prstGeom prst="rect">
            <a:avLst/>
          </a:prstGeom>
        </p:spPr>
        <p:txBody>
          <a:bodyPr anchorCtr="0" anchor="b" bIns="91425" lIns="91425" spcFirstLastPara="1" rIns="91425" wrap="square" tIns="91425">
            <a:noAutofit/>
          </a:bodyPr>
          <a:lstStyle/>
          <a:p>
            <a:pPr indent="-330200" lvl="0" marL="457200" rtl="0" algn="l">
              <a:lnSpc>
                <a:spcPct val="115000"/>
              </a:lnSpc>
              <a:spcBef>
                <a:spcPts val="0"/>
              </a:spcBef>
              <a:spcAft>
                <a:spcPts val="0"/>
              </a:spcAft>
              <a:buClr>
                <a:srgbClr val="000000"/>
              </a:buClr>
              <a:buSzPts val="1600"/>
              <a:buFont typeface="Cormorant Garamond"/>
              <a:buChar char="-"/>
            </a:pPr>
            <a:r>
              <a:rPr b="1" lang="en" sz="1600">
                <a:solidFill>
                  <a:srgbClr val="000000"/>
                </a:solidFill>
                <a:latin typeface="Cormorant Garamond"/>
                <a:ea typeface="Cormorant Garamond"/>
                <a:cs typeface="Cormorant Garamond"/>
                <a:sym typeface="Cormorant Garamond"/>
              </a:rPr>
              <a:t>It would be game changing to… </a:t>
            </a:r>
            <a:endParaRPr b="1" sz="1600">
              <a:solidFill>
                <a:srgbClr val="000000"/>
              </a:solidFill>
              <a:latin typeface="Cormorant Garamond"/>
              <a:ea typeface="Cormorant Garamond"/>
              <a:cs typeface="Cormorant Garamond"/>
              <a:sym typeface="Cormorant Garamond"/>
            </a:endParaRPr>
          </a:p>
          <a:p>
            <a:pPr indent="-330200" lvl="1" marL="914400" rtl="0" algn="l">
              <a:lnSpc>
                <a:spcPct val="115000"/>
              </a:lnSpc>
              <a:spcBef>
                <a:spcPts val="0"/>
              </a:spcBef>
              <a:spcAft>
                <a:spcPts val="0"/>
              </a:spcAft>
              <a:buClr>
                <a:srgbClr val="000000"/>
              </a:buClr>
              <a:buSzPts val="1600"/>
              <a:buChar char="-"/>
            </a:pPr>
            <a:r>
              <a:rPr lang="en" sz="1600">
                <a:solidFill>
                  <a:srgbClr val="000000"/>
                </a:solidFill>
              </a:rPr>
              <a:t>create </a:t>
            </a:r>
            <a:r>
              <a:rPr lang="en" sz="1600">
                <a:solidFill>
                  <a:srgbClr val="FF0000"/>
                </a:solidFill>
              </a:rPr>
              <a:t>a way for students to feel connected and supported</a:t>
            </a:r>
            <a:r>
              <a:rPr lang="en" sz="1600">
                <a:solidFill>
                  <a:srgbClr val="000000"/>
                </a:solidFill>
              </a:rPr>
              <a:t> during the post-grad life</a:t>
            </a:r>
            <a:endParaRPr sz="1600">
              <a:solidFill>
                <a:srgbClr val="00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5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Julia POV #2: HMW</a:t>
            </a:r>
            <a:endParaRPr/>
          </a:p>
        </p:txBody>
      </p:sp>
      <p:sp>
        <p:nvSpPr>
          <p:cNvPr id="606" name="Google Shape;606;p56"/>
          <p:cNvSpPr txBox="1"/>
          <p:nvPr>
            <p:ph idx="2" type="subTitle"/>
          </p:nvPr>
        </p:nvSpPr>
        <p:spPr>
          <a:xfrm>
            <a:off x="1019250" y="1103950"/>
            <a:ext cx="7105500" cy="34629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1600">
                <a:solidFill>
                  <a:srgbClr val="000000"/>
                </a:solidFill>
              </a:rPr>
              <a:t>How might we make job applications a </a:t>
            </a:r>
            <a:r>
              <a:rPr lang="en" sz="1600">
                <a:solidFill>
                  <a:srgbClr val="000000"/>
                </a:solidFill>
              </a:rPr>
              <a:t>social</a:t>
            </a:r>
            <a:r>
              <a:rPr lang="en" sz="1600">
                <a:solidFill>
                  <a:srgbClr val="000000"/>
                </a:solidFill>
              </a:rPr>
              <a:t> activity?</a:t>
            </a:r>
            <a:endParaRPr sz="1600">
              <a:solidFill>
                <a:srgbClr val="000000"/>
              </a:solidFill>
            </a:endParaRPr>
          </a:p>
          <a:p>
            <a:pPr indent="0" lvl="0" marL="0" rtl="0" algn="ctr">
              <a:lnSpc>
                <a:spcPct val="115000"/>
              </a:lnSpc>
              <a:spcBef>
                <a:spcPts val="0"/>
              </a:spcBef>
              <a:spcAft>
                <a:spcPts val="0"/>
              </a:spcAft>
              <a:buNone/>
            </a:pPr>
            <a:r>
              <a:t/>
            </a:r>
            <a:endParaRPr sz="1600">
              <a:solidFill>
                <a:srgbClr val="000000"/>
              </a:solidFill>
            </a:endParaRPr>
          </a:p>
          <a:p>
            <a:pPr indent="0" lvl="0" marL="0" rtl="0" algn="ctr">
              <a:lnSpc>
                <a:spcPct val="115000"/>
              </a:lnSpc>
              <a:spcBef>
                <a:spcPts val="0"/>
              </a:spcBef>
              <a:spcAft>
                <a:spcPts val="0"/>
              </a:spcAft>
              <a:buNone/>
            </a:pPr>
            <a:r>
              <a:rPr b="1" lang="en" sz="1800">
                <a:solidFill>
                  <a:srgbClr val="FF0000"/>
                </a:solidFill>
                <a:latin typeface="Cormorant Garamond"/>
                <a:ea typeface="Cormorant Garamond"/>
                <a:cs typeface="Cormorant Garamond"/>
                <a:sym typeface="Cormorant Garamond"/>
              </a:rPr>
              <a:t>How might we make students </a:t>
            </a:r>
            <a:r>
              <a:rPr b="1" lang="en" sz="1800">
                <a:solidFill>
                  <a:srgbClr val="FF0000"/>
                </a:solidFill>
                <a:latin typeface="Cormorant Garamond"/>
                <a:ea typeface="Cormorant Garamond"/>
                <a:cs typeface="Cormorant Garamond"/>
                <a:sym typeface="Cormorant Garamond"/>
              </a:rPr>
              <a:t>applying</a:t>
            </a:r>
            <a:r>
              <a:rPr b="1" lang="en" sz="1800">
                <a:solidFill>
                  <a:srgbClr val="FF0000"/>
                </a:solidFill>
                <a:latin typeface="Cormorant Garamond"/>
                <a:ea typeface="Cormorant Garamond"/>
                <a:cs typeface="Cormorant Garamond"/>
                <a:sym typeface="Cormorant Garamond"/>
              </a:rPr>
              <a:t> for jobs together feel like a team?</a:t>
            </a:r>
            <a:endParaRPr b="1" sz="1800">
              <a:solidFill>
                <a:srgbClr val="FF0000"/>
              </a:solidFill>
              <a:latin typeface="Cormorant Garamond"/>
              <a:ea typeface="Cormorant Garamond"/>
              <a:cs typeface="Cormorant Garamond"/>
              <a:sym typeface="Cormorant Garamond"/>
            </a:endParaRPr>
          </a:p>
          <a:p>
            <a:pPr indent="0" lvl="0" marL="0" rtl="0" algn="ctr">
              <a:lnSpc>
                <a:spcPct val="115000"/>
              </a:lnSpc>
              <a:spcBef>
                <a:spcPts val="0"/>
              </a:spcBef>
              <a:spcAft>
                <a:spcPts val="0"/>
              </a:spcAft>
              <a:buNone/>
            </a:pPr>
            <a:r>
              <a:t/>
            </a:r>
            <a:endParaRPr sz="1600">
              <a:solidFill>
                <a:srgbClr val="000000"/>
              </a:solidFill>
            </a:endParaRPr>
          </a:p>
          <a:p>
            <a:pPr indent="0" lvl="0" marL="0" rtl="0" algn="ctr">
              <a:lnSpc>
                <a:spcPct val="115000"/>
              </a:lnSpc>
              <a:spcBef>
                <a:spcPts val="0"/>
              </a:spcBef>
              <a:spcAft>
                <a:spcPts val="0"/>
              </a:spcAft>
              <a:buNone/>
            </a:pPr>
            <a:r>
              <a:rPr lang="en" sz="1600">
                <a:solidFill>
                  <a:srgbClr val="000000"/>
                </a:solidFill>
              </a:rPr>
              <a:t>How might we encourage students to actively stay connected once they’ve met?</a:t>
            </a:r>
            <a:endParaRPr sz="1600">
              <a:solidFill>
                <a:srgbClr val="00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sp>
        <p:nvSpPr>
          <p:cNvPr id="611" name="Google Shape;611;p57"/>
          <p:cNvSpPr txBox="1"/>
          <p:nvPr>
            <p:ph idx="2" type="subTitle"/>
          </p:nvPr>
        </p:nvSpPr>
        <p:spPr>
          <a:xfrm>
            <a:off x="1019250" y="1297825"/>
            <a:ext cx="7105500" cy="931500"/>
          </a:xfrm>
          <a:prstGeom prst="rect">
            <a:avLst/>
          </a:prstGeom>
        </p:spPr>
        <p:txBody>
          <a:bodyPr anchorCtr="0" anchor="b" bIns="91425" lIns="91425" spcFirstLastPara="1" rIns="91425" wrap="square" tIns="91425">
            <a:noAutofit/>
          </a:bodyPr>
          <a:lstStyle/>
          <a:p>
            <a:pPr indent="-330200" lvl="0" marL="457200" rtl="0" algn="l">
              <a:lnSpc>
                <a:spcPct val="115000"/>
              </a:lnSpc>
              <a:spcBef>
                <a:spcPts val="0"/>
              </a:spcBef>
              <a:spcAft>
                <a:spcPts val="0"/>
              </a:spcAft>
              <a:buClr>
                <a:srgbClr val="000000"/>
              </a:buClr>
              <a:buSzPts val="1600"/>
              <a:buChar char="-"/>
            </a:pPr>
            <a:r>
              <a:rPr b="1" lang="en" sz="1600">
                <a:solidFill>
                  <a:srgbClr val="000000"/>
                </a:solidFill>
                <a:latin typeface="Cormorant Garamond"/>
                <a:ea typeface="Cormorant Garamond"/>
                <a:cs typeface="Cormorant Garamond"/>
                <a:sym typeface="Cormorant Garamond"/>
              </a:rPr>
              <a:t>We met…</a:t>
            </a:r>
            <a:endParaRPr b="1" sz="1600">
              <a:solidFill>
                <a:srgbClr val="000000"/>
              </a:solidFill>
              <a:latin typeface="Cormorant Garamond"/>
              <a:ea typeface="Cormorant Garamond"/>
              <a:cs typeface="Cormorant Garamond"/>
              <a:sym typeface="Cormorant Garamond"/>
            </a:endParaRPr>
          </a:p>
          <a:p>
            <a:pPr indent="-330200" lvl="1" marL="914400" rtl="0" algn="l">
              <a:lnSpc>
                <a:spcPct val="115000"/>
              </a:lnSpc>
              <a:spcBef>
                <a:spcPts val="0"/>
              </a:spcBef>
              <a:spcAft>
                <a:spcPts val="0"/>
              </a:spcAft>
              <a:buClr>
                <a:srgbClr val="000000"/>
              </a:buClr>
              <a:buSzPts val="1600"/>
              <a:buChar char="-"/>
            </a:pPr>
            <a:r>
              <a:rPr lang="en" sz="1600">
                <a:solidFill>
                  <a:srgbClr val="000000"/>
                </a:solidFill>
              </a:rPr>
              <a:t>We met Sharon, a 2021 Stanford graduate who </a:t>
            </a:r>
            <a:r>
              <a:rPr lang="en" sz="1600">
                <a:solidFill>
                  <a:srgbClr val="FF0000"/>
                </a:solidFill>
              </a:rPr>
              <a:t>recently left her two-year position as a career coach</a:t>
            </a:r>
            <a:r>
              <a:rPr lang="en" sz="1600">
                <a:solidFill>
                  <a:srgbClr val="000000"/>
                </a:solidFill>
              </a:rPr>
              <a:t> for Stanford CareerEd and is </a:t>
            </a:r>
            <a:r>
              <a:rPr lang="en" sz="1600">
                <a:solidFill>
                  <a:srgbClr val="FF0000"/>
                </a:solidFill>
              </a:rPr>
              <a:t>now job seeking</a:t>
            </a:r>
            <a:r>
              <a:rPr lang="en" sz="1600">
                <a:solidFill>
                  <a:srgbClr val="000000"/>
                </a:solidFill>
              </a:rPr>
              <a:t>.</a:t>
            </a:r>
            <a:endParaRPr sz="1600">
              <a:solidFill>
                <a:srgbClr val="000000"/>
              </a:solidFill>
            </a:endParaRPr>
          </a:p>
        </p:txBody>
      </p:sp>
      <p:sp>
        <p:nvSpPr>
          <p:cNvPr id="612" name="Google Shape;612;p5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Sharon: New POV #3</a:t>
            </a:r>
            <a:endParaRPr/>
          </a:p>
        </p:txBody>
      </p:sp>
      <p:sp>
        <p:nvSpPr>
          <p:cNvPr id="613" name="Google Shape;613;p57"/>
          <p:cNvSpPr txBox="1"/>
          <p:nvPr>
            <p:ph idx="2" type="subTitle"/>
          </p:nvPr>
        </p:nvSpPr>
        <p:spPr>
          <a:xfrm>
            <a:off x="1019250" y="2074275"/>
            <a:ext cx="7105500" cy="898800"/>
          </a:xfrm>
          <a:prstGeom prst="rect">
            <a:avLst/>
          </a:prstGeom>
        </p:spPr>
        <p:txBody>
          <a:bodyPr anchorCtr="0" anchor="b" bIns="91425" lIns="91425" spcFirstLastPara="1" rIns="91425" wrap="square" tIns="91425">
            <a:noAutofit/>
          </a:bodyPr>
          <a:lstStyle/>
          <a:p>
            <a:pPr indent="-330200" lvl="0" marL="457200" rtl="0" algn="l">
              <a:lnSpc>
                <a:spcPct val="115000"/>
              </a:lnSpc>
              <a:spcBef>
                <a:spcPts val="0"/>
              </a:spcBef>
              <a:spcAft>
                <a:spcPts val="0"/>
              </a:spcAft>
              <a:buClr>
                <a:srgbClr val="000000"/>
              </a:buClr>
              <a:buSzPts val="1600"/>
              <a:buFont typeface="Cormorant Garamond"/>
              <a:buChar char="-"/>
            </a:pPr>
            <a:r>
              <a:rPr b="1" lang="en" sz="1600">
                <a:solidFill>
                  <a:srgbClr val="000000"/>
                </a:solidFill>
                <a:latin typeface="Cormorant Garamond"/>
                <a:ea typeface="Cormorant Garamond"/>
                <a:cs typeface="Cormorant Garamond"/>
                <a:sym typeface="Cormorant Garamond"/>
              </a:rPr>
              <a:t>We were surprised to notice…</a:t>
            </a:r>
            <a:endParaRPr b="1" sz="1600">
              <a:solidFill>
                <a:srgbClr val="000000"/>
              </a:solidFill>
              <a:latin typeface="Cormorant Garamond"/>
              <a:ea typeface="Cormorant Garamond"/>
              <a:cs typeface="Cormorant Garamond"/>
              <a:sym typeface="Cormorant Garamond"/>
            </a:endParaRPr>
          </a:p>
          <a:p>
            <a:pPr indent="-330200" lvl="1" marL="914400" rtl="0" algn="l">
              <a:lnSpc>
                <a:spcPct val="115000"/>
              </a:lnSpc>
              <a:spcBef>
                <a:spcPts val="0"/>
              </a:spcBef>
              <a:spcAft>
                <a:spcPts val="0"/>
              </a:spcAft>
              <a:buClr>
                <a:srgbClr val="000000"/>
              </a:buClr>
              <a:buSzPts val="1600"/>
              <a:buChar char="-"/>
            </a:pPr>
            <a:r>
              <a:rPr lang="en" sz="1600">
                <a:solidFill>
                  <a:srgbClr val="000000"/>
                </a:solidFill>
              </a:rPr>
              <a:t>t</a:t>
            </a:r>
            <a:r>
              <a:rPr lang="en" sz="1600">
                <a:solidFill>
                  <a:srgbClr val="000000"/>
                </a:solidFill>
              </a:rPr>
              <a:t>hat despite working professionally in career services, Shannon </a:t>
            </a:r>
            <a:r>
              <a:rPr lang="en" sz="1600">
                <a:solidFill>
                  <a:srgbClr val="FF0000"/>
                </a:solidFill>
              </a:rPr>
              <a:t>still feels uncertain</a:t>
            </a:r>
            <a:r>
              <a:rPr lang="en" sz="1600">
                <a:solidFill>
                  <a:srgbClr val="000000"/>
                </a:solidFill>
              </a:rPr>
              <a:t> about what she should do with her own life and career.</a:t>
            </a:r>
            <a:endParaRPr sz="1600">
              <a:solidFill>
                <a:srgbClr val="000000"/>
              </a:solidFill>
            </a:endParaRPr>
          </a:p>
        </p:txBody>
      </p:sp>
      <p:sp>
        <p:nvSpPr>
          <p:cNvPr id="614" name="Google Shape;614;p57"/>
          <p:cNvSpPr txBox="1"/>
          <p:nvPr>
            <p:ph idx="2" type="subTitle"/>
          </p:nvPr>
        </p:nvSpPr>
        <p:spPr>
          <a:xfrm>
            <a:off x="1019250" y="3762275"/>
            <a:ext cx="7105500" cy="696900"/>
          </a:xfrm>
          <a:prstGeom prst="rect">
            <a:avLst/>
          </a:prstGeom>
        </p:spPr>
        <p:txBody>
          <a:bodyPr anchorCtr="0" anchor="b" bIns="91425" lIns="91425" spcFirstLastPara="1" rIns="91425" wrap="square" tIns="91425">
            <a:noAutofit/>
          </a:bodyPr>
          <a:lstStyle/>
          <a:p>
            <a:pPr indent="-330200" lvl="0" marL="457200" rtl="0" algn="l">
              <a:lnSpc>
                <a:spcPct val="115000"/>
              </a:lnSpc>
              <a:spcBef>
                <a:spcPts val="0"/>
              </a:spcBef>
              <a:spcAft>
                <a:spcPts val="0"/>
              </a:spcAft>
              <a:buClr>
                <a:srgbClr val="000000"/>
              </a:buClr>
              <a:buSzPts val="1600"/>
              <a:buFont typeface="Cormorant Garamond"/>
              <a:buChar char="-"/>
            </a:pPr>
            <a:r>
              <a:rPr b="1" lang="en" sz="1600">
                <a:solidFill>
                  <a:srgbClr val="000000"/>
                </a:solidFill>
                <a:latin typeface="Cormorant Garamond"/>
                <a:ea typeface="Cormorant Garamond"/>
                <a:cs typeface="Cormorant Garamond"/>
                <a:sym typeface="Cormorant Garamond"/>
              </a:rPr>
              <a:t>It would be game changing to… </a:t>
            </a:r>
            <a:endParaRPr b="1" sz="1600">
              <a:solidFill>
                <a:srgbClr val="000000"/>
              </a:solidFill>
              <a:latin typeface="Cormorant Garamond"/>
              <a:ea typeface="Cormorant Garamond"/>
              <a:cs typeface="Cormorant Garamond"/>
              <a:sym typeface="Cormorant Garamond"/>
            </a:endParaRPr>
          </a:p>
          <a:p>
            <a:pPr indent="-330200" lvl="1" marL="914400" rtl="0" algn="l">
              <a:lnSpc>
                <a:spcPct val="115000"/>
              </a:lnSpc>
              <a:spcBef>
                <a:spcPts val="0"/>
              </a:spcBef>
              <a:spcAft>
                <a:spcPts val="0"/>
              </a:spcAft>
              <a:buClr>
                <a:srgbClr val="000000"/>
              </a:buClr>
              <a:buSzPts val="1600"/>
              <a:buChar char="-"/>
            </a:pPr>
            <a:r>
              <a:rPr lang="en" sz="1600">
                <a:solidFill>
                  <a:srgbClr val="000000"/>
                </a:solidFill>
              </a:rPr>
              <a:t>help </a:t>
            </a:r>
            <a:r>
              <a:rPr lang="en" sz="1600">
                <a:solidFill>
                  <a:srgbClr val="FF0000"/>
                </a:solidFill>
              </a:rPr>
              <a:t>align professional goals with life goals</a:t>
            </a:r>
            <a:r>
              <a:rPr lang="en" sz="1600">
                <a:solidFill>
                  <a:srgbClr val="000000"/>
                </a:solidFill>
              </a:rPr>
              <a:t>.</a:t>
            </a:r>
            <a:endParaRPr sz="1600">
              <a:solidFill>
                <a:srgbClr val="000000"/>
              </a:solidFill>
            </a:endParaRPr>
          </a:p>
        </p:txBody>
      </p:sp>
      <p:sp>
        <p:nvSpPr>
          <p:cNvPr id="615" name="Google Shape;615;p57"/>
          <p:cNvSpPr txBox="1"/>
          <p:nvPr>
            <p:ph idx="2" type="subTitle"/>
          </p:nvPr>
        </p:nvSpPr>
        <p:spPr>
          <a:xfrm>
            <a:off x="1019250" y="2774550"/>
            <a:ext cx="7105500" cy="1239000"/>
          </a:xfrm>
          <a:prstGeom prst="rect">
            <a:avLst/>
          </a:prstGeom>
        </p:spPr>
        <p:txBody>
          <a:bodyPr anchorCtr="0" anchor="b" bIns="91425" lIns="91425" spcFirstLastPara="1" rIns="91425" wrap="square" tIns="91425">
            <a:noAutofit/>
          </a:bodyPr>
          <a:lstStyle/>
          <a:p>
            <a:pPr indent="-330200" lvl="0" marL="457200" rtl="0" algn="l">
              <a:lnSpc>
                <a:spcPct val="115000"/>
              </a:lnSpc>
              <a:spcBef>
                <a:spcPts val="0"/>
              </a:spcBef>
              <a:spcAft>
                <a:spcPts val="0"/>
              </a:spcAft>
              <a:buClr>
                <a:srgbClr val="000000"/>
              </a:buClr>
              <a:buSzPts val="1600"/>
              <a:buChar char="-"/>
            </a:pPr>
            <a:r>
              <a:rPr b="1" lang="en" sz="1600">
                <a:solidFill>
                  <a:srgbClr val="000000"/>
                </a:solidFill>
                <a:latin typeface="Cormorant Garamond"/>
                <a:ea typeface="Cormorant Garamond"/>
                <a:cs typeface="Cormorant Garamond"/>
                <a:sym typeface="Cormorant Garamond"/>
              </a:rPr>
              <a:t>We wonder if this means…</a:t>
            </a:r>
            <a:endParaRPr b="1" sz="1600">
              <a:solidFill>
                <a:srgbClr val="000000"/>
              </a:solidFill>
              <a:latin typeface="Cormorant Garamond"/>
              <a:ea typeface="Cormorant Garamond"/>
              <a:cs typeface="Cormorant Garamond"/>
              <a:sym typeface="Cormorant Garamond"/>
            </a:endParaRPr>
          </a:p>
          <a:p>
            <a:pPr indent="-330200" lvl="1" marL="914400" rtl="0" algn="l">
              <a:lnSpc>
                <a:spcPct val="115000"/>
              </a:lnSpc>
              <a:spcBef>
                <a:spcPts val="0"/>
              </a:spcBef>
              <a:spcAft>
                <a:spcPts val="0"/>
              </a:spcAft>
              <a:buClr>
                <a:srgbClr val="000000"/>
              </a:buClr>
              <a:buSzPts val="1600"/>
              <a:buChar char="-"/>
            </a:pPr>
            <a:r>
              <a:rPr lang="en" sz="1600">
                <a:solidFill>
                  <a:srgbClr val="000000"/>
                </a:solidFill>
              </a:rPr>
              <a:t>that she’s </a:t>
            </a:r>
            <a:r>
              <a:rPr lang="en" sz="1600">
                <a:solidFill>
                  <a:srgbClr val="FF0000"/>
                </a:solidFill>
              </a:rPr>
              <a:t>worried the next step in her career won’t help her achieve her life goals</a:t>
            </a:r>
            <a:r>
              <a:rPr lang="en" sz="1600">
                <a:solidFill>
                  <a:srgbClr val="000000"/>
                </a:solidFill>
              </a:rPr>
              <a:t>.</a:t>
            </a:r>
            <a:endParaRPr b="1" sz="1600">
              <a:solidFill>
                <a:srgbClr val="000000"/>
              </a:solidFill>
              <a:latin typeface="Cormorant Garamond"/>
              <a:ea typeface="Cormorant Garamond"/>
              <a:cs typeface="Cormorant Garamond"/>
              <a:sym typeface="Cormorant Garamon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5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Sharon POV: HMW</a:t>
            </a:r>
            <a:endParaRPr/>
          </a:p>
        </p:txBody>
      </p:sp>
      <p:sp>
        <p:nvSpPr>
          <p:cNvPr id="621" name="Google Shape;621;p58"/>
          <p:cNvSpPr txBox="1"/>
          <p:nvPr>
            <p:ph idx="2" type="subTitle"/>
          </p:nvPr>
        </p:nvSpPr>
        <p:spPr>
          <a:xfrm>
            <a:off x="1019250" y="1103950"/>
            <a:ext cx="7105500" cy="34629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1600">
                <a:solidFill>
                  <a:srgbClr val="000000"/>
                </a:solidFill>
              </a:rPr>
              <a:t>How might we help students identify their </a:t>
            </a:r>
            <a:r>
              <a:rPr lang="en" sz="1600">
                <a:solidFill>
                  <a:srgbClr val="000000"/>
                </a:solidFill>
              </a:rPr>
              <a:t>strengths</a:t>
            </a:r>
            <a:r>
              <a:rPr lang="en" sz="1600">
                <a:solidFill>
                  <a:srgbClr val="000000"/>
                </a:solidFill>
              </a:rPr>
              <a:t> and </a:t>
            </a:r>
            <a:r>
              <a:rPr lang="en" sz="1600">
                <a:solidFill>
                  <a:srgbClr val="000000"/>
                </a:solidFill>
              </a:rPr>
              <a:t>connect</a:t>
            </a:r>
            <a:r>
              <a:rPr lang="en" sz="1600">
                <a:solidFill>
                  <a:srgbClr val="000000"/>
                </a:solidFill>
              </a:rPr>
              <a:t> it with career paths?</a:t>
            </a:r>
            <a:endParaRPr sz="1600">
              <a:solidFill>
                <a:srgbClr val="000000"/>
              </a:solidFill>
            </a:endParaRPr>
          </a:p>
          <a:p>
            <a:pPr indent="0" lvl="0" marL="0" rtl="0" algn="ctr">
              <a:lnSpc>
                <a:spcPct val="115000"/>
              </a:lnSpc>
              <a:spcBef>
                <a:spcPts val="0"/>
              </a:spcBef>
              <a:spcAft>
                <a:spcPts val="0"/>
              </a:spcAft>
              <a:buNone/>
            </a:pPr>
            <a:r>
              <a:t/>
            </a:r>
            <a:endParaRPr sz="1600">
              <a:solidFill>
                <a:srgbClr val="000000"/>
              </a:solidFill>
            </a:endParaRPr>
          </a:p>
          <a:p>
            <a:pPr indent="0" lvl="0" marL="0" rtl="0" algn="ctr">
              <a:lnSpc>
                <a:spcPct val="115000"/>
              </a:lnSpc>
              <a:spcBef>
                <a:spcPts val="0"/>
              </a:spcBef>
              <a:spcAft>
                <a:spcPts val="0"/>
              </a:spcAft>
              <a:buNone/>
            </a:pPr>
            <a:r>
              <a:rPr b="1" lang="en" sz="1800">
                <a:solidFill>
                  <a:srgbClr val="FF0000"/>
                </a:solidFill>
                <a:latin typeface="Cormorant Garamond"/>
                <a:ea typeface="Cormorant Garamond"/>
                <a:cs typeface="Cormorant Garamond"/>
                <a:sym typeface="Cormorant Garamond"/>
              </a:rPr>
              <a:t>How might we help students match their ideal lifestyle and income milestones to a career?</a:t>
            </a:r>
            <a:endParaRPr b="1" sz="1800">
              <a:solidFill>
                <a:srgbClr val="FF0000"/>
              </a:solidFill>
              <a:latin typeface="Cormorant Garamond"/>
              <a:ea typeface="Cormorant Garamond"/>
              <a:cs typeface="Cormorant Garamond"/>
              <a:sym typeface="Cormorant Garamond"/>
            </a:endParaRPr>
          </a:p>
          <a:p>
            <a:pPr indent="0" lvl="0" marL="0" rtl="0" algn="ctr">
              <a:lnSpc>
                <a:spcPct val="115000"/>
              </a:lnSpc>
              <a:spcBef>
                <a:spcPts val="0"/>
              </a:spcBef>
              <a:spcAft>
                <a:spcPts val="0"/>
              </a:spcAft>
              <a:buNone/>
            </a:pPr>
            <a:r>
              <a:t/>
            </a:r>
            <a:endParaRPr sz="1600">
              <a:solidFill>
                <a:srgbClr val="000000"/>
              </a:solidFill>
            </a:endParaRPr>
          </a:p>
          <a:p>
            <a:pPr indent="0" lvl="0" marL="0" rtl="0" algn="ctr">
              <a:lnSpc>
                <a:spcPct val="115000"/>
              </a:lnSpc>
              <a:spcBef>
                <a:spcPts val="0"/>
              </a:spcBef>
              <a:spcAft>
                <a:spcPts val="0"/>
              </a:spcAft>
              <a:buNone/>
            </a:pPr>
            <a:r>
              <a:rPr lang="en" sz="1600">
                <a:solidFill>
                  <a:srgbClr val="000000"/>
                </a:solidFill>
              </a:rPr>
              <a:t>How might we help students share and learn from each other’s interests and journeys?</a:t>
            </a:r>
            <a:endParaRPr sz="1600">
              <a:solidFill>
                <a:srgbClr val="0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grpSp>
        <p:nvGrpSpPr>
          <p:cNvPr id="626" name="Google Shape;626;p59"/>
          <p:cNvGrpSpPr/>
          <p:nvPr/>
        </p:nvGrpSpPr>
        <p:grpSpPr>
          <a:xfrm>
            <a:off x="106743" y="-1178638"/>
            <a:ext cx="3110653" cy="3351021"/>
            <a:chOff x="-166907" y="-1385688"/>
            <a:chExt cx="3110653" cy="3351021"/>
          </a:xfrm>
        </p:grpSpPr>
        <p:sp>
          <p:nvSpPr>
            <p:cNvPr id="627" name="Google Shape;627;p59"/>
            <p:cNvSpPr/>
            <p:nvPr/>
          </p:nvSpPr>
          <p:spPr>
            <a:xfrm rot="4051957">
              <a:off x="-203700" y="-628652"/>
              <a:ext cx="2866599" cy="1836949"/>
            </a:xfrm>
            <a:custGeom>
              <a:rect b="b" l="l" r="r" t="t"/>
              <a:pathLst>
                <a:path extrusionOk="0" h="613" w="956">
                  <a:moveTo>
                    <a:pt x="286" y="0"/>
                  </a:moveTo>
                  <a:cubicBezTo>
                    <a:pt x="189" y="0"/>
                    <a:pt x="0" y="191"/>
                    <a:pt x="87" y="243"/>
                  </a:cubicBezTo>
                  <a:cubicBezTo>
                    <a:pt x="95" y="247"/>
                    <a:pt x="103" y="249"/>
                    <a:pt x="111" y="249"/>
                  </a:cubicBezTo>
                  <a:cubicBezTo>
                    <a:pt x="129" y="249"/>
                    <a:pt x="148" y="242"/>
                    <a:pt x="166" y="238"/>
                  </a:cubicBezTo>
                  <a:cubicBezTo>
                    <a:pt x="175" y="236"/>
                    <a:pt x="184" y="235"/>
                    <a:pt x="193" y="235"/>
                  </a:cubicBezTo>
                  <a:cubicBezTo>
                    <a:pt x="283" y="235"/>
                    <a:pt x="324" y="337"/>
                    <a:pt x="266" y="383"/>
                  </a:cubicBezTo>
                  <a:cubicBezTo>
                    <a:pt x="230" y="411"/>
                    <a:pt x="176" y="405"/>
                    <a:pt x="159" y="455"/>
                  </a:cubicBezTo>
                  <a:cubicBezTo>
                    <a:pt x="148" y="490"/>
                    <a:pt x="163" y="511"/>
                    <a:pt x="190" y="532"/>
                  </a:cubicBezTo>
                  <a:cubicBezTo>
                    <a:pt x="214" y="551"/>
                    <a:pt x="266" y="600"/>
                    <a:pt x="295" y="603"/>
                  </a:cubicBezTo>
                  <a:cubicBezTo>
                    <a:pt x="296" y="603"/>
                    <a:pt x="298" y="603"/>
                    <a:pt x="299" y="603"/>
                  </a:cubicBezTo>
                  <a:cubicBezTo>
                    <a:pt x="343" y="603"/>
                    <a:pt x="398" y="531"/>
                    <a:pt x="426" y="505"/>
                  </a:cubicBezTo>
                  <a:cubicBezTo>
                    <a:pt x="448" y="485"/>
                    <a:pt x="465" y="477"/>
                    <a:pt x="478" y="477"/>
                  </a:cubicBezTo>
                  <a:cubicBezTo>
                    <a:pt x="505" y="477"/>
                    <a:pt x="517" y="511"/>
                    <a:pt x="533" y="545"/>
                  </a:cubicBezTo>
                  <a:cubicBezTo>
                    <a:pt x="548" y="579"/>
                    <a:pt x="567" y="613"/>
                    <a:pt x="608" y="613"/>
                  </a:cubicBezTo>
                  <a:cubicBezTo>
                    <a:pt x="629" y="613"/>
                    <a:pt x="656" y="604"/>
                    <a:pt x="693" y="580"/>
                  </a:cubicBezTo>
                  <a:cubicBezTo>
                    <a:pt x="759" y="535"/>
                    <a:pt x="820" y="505"/>
                    <a:pt x="813" y="461"/>
                  </a:cubicBezTo>
                  <a:cubicBezTo>
                    <a:pt x="806" y="414"/>
                    <a:pt x="725" y="404"/>
                    <a:pt x="722" y="356"/>
                  </a:cubicBezTo>
                  <a:cubicBezTo>
                    <a:pt x="718" y="284"/>
                    <a:pt x="850" y="309"/>
                    <a:pt x="924" y="161"/>
                  </a:cubicBezTo>
                  <a:cubicBezTo>
                    <a:pt x="956" y="97"/>
                    <a:pt x="891" y="34"/>
                    <a:pt x="812" y="34"/>
                  </a:cubicBezTo>
                  <a:cubicBezTo>
                    <a:pt x="773" y="34"/>
                    <a:pt x="730" y="49"/>
                    <a:pt x="694" y="86"/>
                  </a:cubicBezTo>
                  <a:cubicBezTo>
                    <a:pt x="679" y="101"/>
                    <a:pt x="666" y="118"/>
                    <a:pt x="648" y="128"/>
                  </a:cubicBezTo>
                  <a:cubicBezTo>
                    <a:pt x="641" y="133"/>
                    <a:pt x="631" y="135"/>
                    <a:pt x="622" y="135"/>
                  </a:cubicBezTo>
                  <a:cubicBezTo>
                    <a:pt x="610" y="135"/>
                    <a:pt x="599" y="130"/>
                    <a:pt x="592" y="120"/>
                  </a:cubicBezTo>
                  <a:cubicBezTo>
                    <a:pt x="574" y="92"/>
                    <a:pt x="610" y="52"/>
                    <a:pt x="594" y="22"/>
                  </a:cubicBezTo>
                  <a:cubicBezTo>
                    <a:pt x="587" y="9"/>
                    <a:pt x="571" y="4"/>
                    <a:pt x="555" y="4"/>
                  </a:cubicBezTo>
                  <a:cubicBezTo>
                    <a:pt x="548" y="4"/>
                    <a:pt x="541" y="4"/>
                    <a:pt x="535" y="6"/>
                  </a:cubicBezTo>
                  <a:cubicBezTo>
                    <a:pt x="448" y="29"/>
                    <a:pt x="454" y="107"/>
                    <a:pt x="408" y="113"/>
                  </a:cubicBezTo>
                  <a:cubicBezTo>
                    <a:pt x="406" y="113"/>
                    <a:pt x="404" y="114"/>
                    <a:pt x="402" y="114"/>
                  </a:cubicBezTo>
                  <a:cubicBezTo>
                    <a:pt x="353" y="114"/>
                    <a:pt x="352" y="28"/>
                    <a:pt x="313" y="6"/>
                  </a:cubicBezTo>
                  <a:cubicBezTo>
                    <a:pt x="305" y="2"/>
                    <a:pt x="296" y="0"/>
                    <a:pt x="286"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8" name="Google Shape;628;p59"/>
            <p:cNvSpPr/>
            <p:nvPr/>
          </p:nvSpPr>
          <p:spPr>
            <a:xfrm rot="-2865418">
              <a:off x="2164978" y="363732"/>
              <a:ext cx="641343" cy="655187"/>
            </a:xfrm>
            <a:custGeom>
              <a:rect b="b" l="l" r="r" t="t"/>
              <a:pathLst>
                <a:path extrusionOk="0" h="299" w="293">
                  <a:moveTo>
                    <a:pt x="130" y="0"/>
                  </a:moveTo>
                  <a:cubicBezTo>
                    <a:pt x="103" y="0"/>
                    <a:pt x="74" y="9"/>
                    <a:pt x="49" y="26"/>
                  </a:cubicBezTo>
                  <a:cubicBezTo>
                    <a:pt x="84" y="108"/>
                    <a:pt x="66" y="195"/>
                    <a:pt x="0" y="225"/>
                  </a:cubicBezTo>
                  <a:cubicBezTo>
                    <a:pt x="17" y="260"/>
                    <a:pt x="48" y="284"/>
                    <a:pt x="94" y="294"/>
                  </a:cubicBezTo>
                  <a:cubicBezTo>
                    <a:pt x="109" y="297"/>
                    <a:pt x="123" y="299"/>
                    <a:pt x="136" y="299"/>
                  </a:cubicBezTo>
                  <a:cubicBezTo>
                    <a:pt x="264" y="299"/>
                    <a:pt x="293" y="146"/>
                    <a:pt x="207" y="36"/>
                  </a:cubicBezTo>
                  <a:cubicBezTo>
                    <a:pt x="188" y="12"/>
                    <a:pt x="160" y="0"/>
                    <a:pt x="130"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9" name="Google Shape;629;p59"/>
            <p:cNvSpPr/>
            <p:nvPr/>
          </p:nvSpPr>
          <p:spPr>
            <a:xfrm rot="-2865419">
              <a:off x="2147648" y="630831"/>
              <a:ext cx="248232" cy="435561"/>
            </a:xfrm>
            <a:custGeom>
              <a:rect b="b" l="l" r="r" t="t"/>
              <a:pathLst>
                <a:path extrusionOk="0" h="199" w="113">
                  <a:moveTo>
                    <a:pt x="78" y="0"/>
                  </a:moveTo>
                  <a:cubicBezTo>
                    <a:pt x="32" y="32"/>
                    <a:pt x="0" y="90"/>
                    <a:pt x="18" y="167"/>
                  </a:cubicBezTo>
                  <a:cubicBezTo>
                    <a:pt x="21" y="178"/>
                    <a:pt x="25" y="189"/>
                    <a:pt x="29" y="199"/>
                  </a:cubicBezTo>
                  <a:cubicBezTo>
                    <a:pt x="95" y="169"/>
                    <a:pt x="113" y="82"/>
                    <a:pt x="78"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630" name="Google Shape;630;p59"/>
          <p:cNvSpPr txBox="1"/>
          <p:nvPr>
            <p:ph type="title"/>
          </p:nvPr>
        </p:nvSpPr>
        <p:spPr>
          <a:xfrm>
            <a:off x="3957175" y="2458575"/>
            <a:ext cx="4827600" cy="132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Solutions &amp; Experience Prototypes</a:t>
            </a:r>
            <a:endParaRPr sz="4000"/>
          </a:p>
        </p:txBody>
      </p:sp>
      <p:cxnSp>
        <p:nvCxnSpPr>
          <p:cNvPr id="631" name="Google Shape;631;p59"/>
          <p:cNvCxnSpPr>
            <a:endCxn id="632" idx="1"/>
          </p:cNvCxnSpPr>
          <p:nvPr/>
        </p:nvCxnSpPr>
        <p:spPr>
          <a:xfrm>
            <a:off x="716200" y="3120975"/>
            <a:ext cx="2885100" cy="0"/>
          </a:xfrm>
          <a:prstGeom prst="straightConnector1">
            <a:avLst/>
          </a:prstGeom>
          <a:noFill/>
          <a:ln cap="flat" cmpd="sng" w="9525">
            <a:solidFill>
              <a:schemeClr val="dk1"/>
            </a:solidFill>
            <a:prstDash val="solid"/>
            <a:round/>
            <a:headEnd len="med" w="med" type="none"/>
            <a:tailEnd len="med" w="med" type="diamond"/>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6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000">
                <a:latin typeface="Cormorant Garamond"/>
                <a:ea typeface="Cormorant Garamond"/>
                <a:cs typeface="Cormorant Garamond"/>
                <a:sym typeface="Cormorant Garamond"/>
              </a:rPr>
              <a:t>How might we</a:t>
            </a:r>
            <a:r>
              <a:rPr lang="en" sz="3000"/>
              <a:t> </a:t>
            </a:r>
            <a:r>
              <a:rPr lang="en" sz="3000">
                <a:latin typeface="Cormorant Garamond Medium"/>
                <a:ea typeface="Cormorant Garamond Medium"/>
                <a:cs typeface="Cormorant Garamond Medium"/>
                <a:sym typeface="Cormorant Garamond Medium"/>
              </a:rPr>
              <a:t>make checking emails </a:t>
            </a:r>
            <a:r>
              <a:rPr b="1" lang="en" sz="3000">
                <a:latin typeface="Cormorant Garamond"/>
                <a:ea typeface="Cormorant Garamond"/>
                <a:cs typeface="Cormorant Garamond"/>
                <a:sym typeface="Cormorant Garamond"/>
              </a:rPr>
              <a:t>more engaging</a:t>
            </a:r>
            <a:r>
              <a:rPr lang="en" sz="3000">
                <a:latin typeface="Cormorant Garamond Medium"/>
                <a:ea typeface="Cormorant Garamond Medium"/>
                <a:cs typeface="Cormorant Garamond Medium"/>
                <a:sym typeface="Cormorant Garamond Medium"/>
              </a:rPr>
              <a:t>?</a:t>
            </a:r>
            <a:endParaRPr sz="3000">
              <a:latin typeface="Cormorant Garamond Medium"/>
              <a:ea typeface="Cormorant Garamond Medium"/>
              <a:cs typeface="Cormorant Garamond Medium"/>
              <a:sym typeface="Cormorant Garamond Medium"/>
            </a:endParaRPr>
          </a:p>
        </p:txBody>
      </p:sp>
      <p:sp>
        <p:nvSpPr>
          <p:cNvPr id="638" name="Google Shape;638;p60"/>
          <p:cNvSpPr txBox="1"/>
          <p:nvPr>
            <p:ph idx="4294967295" type="subTitle"/>
          </p:nvPr>
        </p:nvSpPr>
        <p:spPr>
          <a:xfrm>
            <a:off x="1762075" y="1411800"/>
            <a:ext cx="6406800" cy="373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sz="1700">
              <a:latin typeface="Cormorant Garamond"/>
              <a:ea typeface="Cormorant Garamond"/>
              <a:cs typeface="Cormorant Garamond"/>
              <a:sym typeface="Cormorant Garamond"/>
            </a:endParaRPr>
          </a:p>
          <a:p>
            <a:pPr indent="0" lvl="0" marL="0" rtl="0" algn="l">
              <a:spcBef>
                <a:spcPts val="0"/>
              </a:spcBef>
              <a:spcAft>
                <a:spcPts val="0"/>
              </a:spcAft>
              <a:buNone/>
            </a:pPr>
            <a:r>
              <a:rPr b="1" lang="en" sz="1700">
                <a:latin typeface="Cormorant Garamond"/>
                <a:ea typeface="Cormorant Garamond"/>
                <a:cs typeface="Cormorant Garamond"/>
                <a:sym typeface="Cormorant Garamond"/>
              </a:rPr>
              <a:t>Solution:</a:t>
            </a:r>
            <a:r>
              <a:rPr lang="en" sz="1700">
                <a:latin typeface="Cormorant Garamond"/>
                <a:ea typeface="Cormorant Garamond"/>
                <a:cs typeface="Cormorant Garamond"/>
                <a:sym typeface="Cormorant Garamond"/>
              </a:rPr>
              <a:t> Create a </a:t>
            </a:r>
            <a:r>
              <a:rPr lang="en" sz="1700">
                <a:solidFill>
                  <a:srgbClr val="FF0000"/>
                </a:solidFill>
                <a:latin typeface="Cormorant Garamond"/>
                <a:ea typeface="Cormorant Garamond"/>
                <a:cs typeface="Cormorant Garamond"/>
                <a:sym typeface="Cormorant Garamond"/>
              </a:rPr>
              <a:t>continuous</a:t>
            </a:r>
            <a:r>
              <a:rPr lang="en" sz="1700">
                <a:solidFill>
                  <a:srgbClr val="FF0000"/>
                </a:solidFill>
                <a:latin typeface="Cormorant Garamond"/>
                <a:ea typeface="Cormorant Garamond"/>
                <a:cs typeface="Cormorant Garamond"/>
                <a:sym typeface="Cormorant Garamond"/>
              </a:rPr>
              <a:t> scroll</a:t>
            </a:r>
            <a:r>
              <a:rPr lang="en" sz="1700">
                <a:latin typeface="Cormorant Garamond"/>
                <a:ea typeface="Cormorant Garamond"/>
                <a:cs typeface="Cormorant Garamond"/>
                <a:sym typeface="Cormorant Garamond"/>
              </a:rPr>
              <a:t> </a:t>
            </a:r>
            <a:r>
              <a:rPr lang="en" sz="1700">
                <a:solidFill>
                  <a:srgbClr val="FF0000"/>
                </a:solidFill>
                <a:latin typeface="Cormorant Garamond"/>
                <a:ea typeface="Cormorant Garamond"/>
                <a:cs typeface="Cormorant Garamond"/>
                <a:sym typeface="Cormorant Garamond"/>
              </a:rPr>
              <a:t>for daily work emails</a:t>
            </a:r>
            <a:endParaRPr sz="1700">
              <a:solidFill>
                <a:srgbClr val="FF0000"/>
              </a:solidFill>
              <a:latin typeface="Cormorant Garamond"/>
              <a:ea typeface="Cormorant Garamond"/>
              <a:cs typeface="Cormorant Garamond"/>
              <a:sym typeface="Cormorant Garamond"/>
            </a:endParaRPr>
          </a:p>
          <a:p>
            <a:pPr indent="0" lvl="0" marL="0" rtl="0" algn="l">
              <a:spcBef>
                <a:spcPts val="0"/>
              </a:spcBef>
              <a:spcAft>
                <a:spcPts val="0"/>
              </a:spcAft>
              <a:buNone/>
            </a:pPr>
            <a:r>
              <a:t/>
            </a:r>
            <a:endParaRPr sz="1700">
              <a:solidFill>
                <a:srgbClr val="FF0000"/>
              </a:solidFill>
              <a:latin typeface="Cormorant Garamond"/>
              <a:ea typeface="Cormorant Garamond"/>
              <a:cs typeface="Cormorant Garamond"/>
              <a:sym typeface="Cormorant Garamond"/>
            </a:endParaRPr>
          </a:p>
          <a:p>
            <a:pPr indent="0" lvl="0" marL="0" rtl="0" algn="l">
              <a:spcBef>
                <a:spcPts val="0"/>
              </a:spcBef>
              <a:spcAft>
                <a:spcPts val="0"/>
              </a:spcAft>
              <a:buNone/>
            </a:pPr>
            <a:r>
              <a:rPr b="1" lang="en" sz="1700">
                <a:solidFill>
                  <a:srgbClr val="212121"/>
                </a:solidFill>
                <a:latin typeface="Cormorant Garamond"/>
                <a:ea typeface="Cormorant Garamond"/>
                <a:cs typeface="Cormorant Garamond"/>
                <a:sym typeface="Cormorant Garamond"/>
              </a:rPr>
              <a:t>Assumption:</a:t>
            </a:r>
            <a:r>
              <a:rPr lang="en" sz="1700">
                <a:solidFill>
                  <a:srgbClr val="212121"/>
                </a:solidFill>
                <a:latin typeface="Cormorant Garamond"/>
                <a:ea typeface="Cormorant Garamond"/>
                <a:cs typeface="Cormorant Garamond"/>
                <a:sym typeface="Cormorant Garamond"/>
              </a:rPr>
              <a:t> Emails in this format will </a:t>
            </a:r>
            <a:r>
              <a:rPr lang="en" sz="1700">
                <a:solidFill>
                  <a:srgbClr val="FF0000"/>
                </a:solidFill>
                <a:latin typeface="Cormorant Garamond"/>
                <a:ea typeface="Cormorant Garamond"/>
                <a:cs typeface="Cormorant Garamond"/>
                <a:sym typeface="Cormorant Garamond"/>
              </a:rPr>
              <a:t>hold users’ attention</a:t>
            </a:r>
            <a:endParaRPr sz="1700">
              <a:solidFill>
                <a:srgbClr val="FF0000"/>
              </a:solidFill>
              <a:latin typeface="Cormorant Garamond"/>
              <a:ea typeface="Cormorant Garamond"/>
              <a:cs typeface="Cormorant Garamond"/>
              <a:sym typeface="Cormorant Garamond"/>
            </a:endParaRPr>
          </a:p>
          <a:p>
            <a:pPr indent="0" lvl="0" marL="0" rtl="0" algn="l">
              <a:spcBef>
                <a:spcPts val="0"/>
              </a:spcBef>
              <a:spcAft>
                <a:spcPts val="0"/>
              </a:spcAft>
              <a:buNone/>
            </a:pPr>
            <a:r>
              <a:t/>
            </a:r>
            <a:endParaRPr sz="1700">
              <a:solidFill>
                <a:srgbClr val="212121"/>
              </a:solidFill>
              <a:latin typeface="Cormorant Garamond"/>
              <a:ea typeface="Cormorant Garamond"/>
              <a:cs typeface="Cormorant Garamond"/>
              <a:sym typeface="Cormorant Garamond"/>
            </a:endParaRPr>
          </a:p>
          <a:p>
            <a:pPr indent="0" lvl="0" marL="0" rtl="0" algn="l">
              <a:spcBef>
                <a:spcPts val="0"/>
              </a:spcBef>
              <a:spcAft>
                <a:spcPts val="0"/>
              </a:spcAft>
              <a:buNone/>
            </a:pPr>
            <a:r>
              <a:rPr b="1" lang="en" sz="1700">
                <a:solidFill>
                  <a:srgbClr val="212121"/>
                </a:solidFill>
                <a:latin typeface="Cormorant Garamond"/>
                <a:ea typeface="Cormorant Garamond"/>
                <a:cs typeface="Cormorant Garamond"/>
                <a:sym typeface="Cormorant Garamond"/>
              </a:rPr>
              <a:t>What we’ll do: </a:t>
            </a:r>
            <a:r>
              <a:rPr lang="en" sz="1700">
                <a:solidFill>
                  <a:srgbClr val="212121"/>
                </a:solidFill>
                <a:latin typeface="Cormorant Garamond"/>
                <a:ea typeface="Cormorant Garamond"/>
                <a:cs typeface="Cormorant Garamond"/>
                <a:sym typeface="Cormorant Garamond"/>
              </a:rPr>
              <a:t>Have people look at a normal email interface (Outlook, Apple Mail) and then have them compare it to the continuous scrolling way. </a:t>
            </a:r>
            <a:endParaRPr sz="1700">
              <a:solidFill>
                <a:srgbClr val="212121"/>
              </a:solidFill>
              <a:latin typeface="Cormorant Garamond"/>
              <a:ea typeface="Cormorant Garamond"/>
              <a:cs typeface="Cormorant Garamond"/>
              <a:sym typeface="Cormorant Garamond"/>
            </a:endParaRPr>
          </a:p>
          <a:p>
            <a:pPr indent="0" lvl="0" marL="0" rtl="0" algn="l">
              <a:spcBef>
                <a:spcPts val="0"/>
              </a:spcBef>
              <a:spcAft>
                <a:spcPts val="0"/>
              </a:spcAft>
              <a:buNone/>
            </a:pPr>
            <a:r>
              <a:rPr lang="en" sz="1700">
                <a:solidFill>
                  <a:srgbClr val="212121"/>
                </a:solidFill>
                <a:latin typeface="Cormorant Garamond"/>
                <a:ea typeface="Cormorant Garamond"/>
                <a:cs typeface="Cormorant Garamond"/>
                <a:sym typeface="Cormorant Garamond"/>
              </a:rPr>
              <a:t>Ask them:</a:t>
            </a:r>
            <a:endParaRPr sz="1700">
              <a:solidFill>
                <a:srgbClr val="212121"/>
              </a:solidFill>
              <a:latin typeface="Cormorant Garamond"/>
              <a:ea typeface="Cormorant Garamond"/>
              <a:cs typeface="Cormorant Garamond"/>
              <a:sym typeface="Cormorant Garamond"/>
            </a:endParaRPr>
          </a:p>
          <a:p>
            <a:pPr indent="-336550" lvl="0" marL="457200" rtl="0" algn="l">
              <a:spcBef>
                <a:spcPts val="0"/>
              </a:spcBef>
              <a:spcAft>
                <a:spcPts val="0"/>
              </a:spcAft>
              <a:buClr>
                <a:srgbClr val="212121"/>
              </a:buClr>
              <a:buSzPts val="1700"/>
              <a:buFont typeface="Cormorant Garamond"/>
              <a:buAutoNum type="arabicPeriod"/>
            </a:pPr>
            <a:r>
              <a:rPr lang="en" sz="1700">
                <a:solidFill>
                  <a:srgbClr val="212121"/>
                </a:solidFill>
                <a:latin typeface="Cormorant Garamond"/>
                <a:ea typeface="Cormorant Garamond"/>
                <a:cs typeface="Cormorant Garamond"/>
                <a:sym typeface="Cormorant Garamond"/>
              </a:rPr>
              <a:t>Which interface was more intriguing?</a:t>
            </a:r>
            <a:endParaRPr sz="1700">
              <a:solidFill>
                <a:srgbClr val="212121"/>
              </a:solidFill>
              <a:latin typeface="Cormorant Garamond"/>
              <a:ea typeface="Cormorant Garamond"/>
              <a:cs typeface="Cormorant Garamond"/>
              <a:sym typeface="Cormorant Garamond"/>
            </a:endParaRPr>
          </a:p>
          <a:p>
            <a:pPr indent="-336550" lvl="0" marL="457200" rtl="0" algn="l">
              <a:spcBef>
                <a:spcPts val="0"/>
              </a:spcBef>
              <a:spcAft>
                <a:spcPts val="0"/>
              </a:spcAft>
              <a:buClr>
                <a:srgbClr val="212121"/>
              </a:buClr>
              <a:buSzPts val="1700"/>
              <a:buFont typeface="Cormorant Garamond"/>
              <a:buAutoNum type="arabicPeriod"/>
            </a:pPr>
            <a:r>
              <a:rPr lang="en" sz="1700">
                <a:solidFill>
                  <a:srgbClr val="212121"/>
                </a:solidFill>
                <a:latin typeface="Cormorant Garamond"/>
                <a:ea typeface="Cormorant Garamond"/>
                <a:cs typeface="Cormorant Garamond"/>
                <a:sym typeface="Cormorant Garamond"/>
              </a:rPr>
              <a:t>From which interface did you remember more content?</a:t>
            </a:r>
            <a:endParaRPr sz="1700">
              <a:solidFill>
                <a:srgbClr val="212121"/>
              </a:solidFill>
              <a:latin typeface="Cormorant Garamond"/>
              <a:ea typeface="Cormorant Garamond"/>
              <a:cs typeface="Cormorant Garamond"/>
              <a:sym typeface="Cormorant Garamond"/>
            </a:endParaRPr>
          </a:p>
          <a:p>
            <a:pPr indent="-336550" lvl="0" marL="457200" rtl="0" algn="l">
              <a:spcBef>
                <a:spcPts val="0"/>
              </a:spcBef>
              <a:spcAft>
                <a:spcPts val="0"/>
              </a:spcAft>
              <a:buClr>
                <a:srgbClr val="212121"/>
              </a:buClr>
              <a:buSzPts val="1700"/>
              <a:buFont typeface="Cormorant Garamond"/>
              <a:buAutoNum type="arabicPeriod"/>
            </a:pPr>
            <a:r>
              <a:rPr lang="en" sz="1700">
                <a:solidFill>
                  <a:srgbClr val="212121"/>
                </a:solidFill>
                <a:latin typeface="Cormorant Garamond"/>
                <a:ea typeface="Cormorant Garamond"/>
                <a:cs typeface="Cormorant Garamond"/>
                <a:sym typeface="Cormorant Garamond"/>
              </a:rPr>
              <a:t>Could you see yourself clearing junk this way?</a:t>
            </a:r>
            <a:endParaRPr sz="1700">
              <a:solidFill>
                <a:srgbClr val="FF0000"/>
              </a:solidFill>
              <a:latin typeface="Cormorant Garamond"/>
              <a:ea typeface="Cormorant Garamond"/>
              <a:cs typeface="Cormorant Garamond"/>
              <a:sym typeface="Cormorant Garamond"/>
            </a:endParaRPr>
          </a:p>
        </p:txBody>
      </p:sp>
      <p:sp>
        <p:nvSpPr>
          <p:cNvPr id="639" name="Google Shape;639;p60"/>
          <p:cNvSpPr txBox="1"/>
          <p:nvPr/>
        </p:nvSpPr>
        <p:spPr>
          <a:xfrm>
            <a:off x="6272775" y="2994800"/>
            <a:ext cx="2879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dk1"/>
              </a:solidFill>
              <a:latin typeface="Work Sans"/>
              <a:ea typeface="Work Sans"/>
              <a:cs typeface="Work Sans"/>
              <a:sym typeface="Work Sans"/>
            </a:endParaRPr>
          </a:p>
        </p:txBody>
      </p:sp>
      <p:sp>
        <p:nvSpPr>
          <p:cNvPr id="640" name="Google Shape;640;p60"/>
          <p:cNvSpPr/>
          <p:nvPr/>
        </p:nvSpPr>
        <p:spPr>
          <a:xfrm>
            <a:off x="1281452" y="1716375"/>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1" name="Google Shape;641;p60"/>
          <p:cNvSpPr/>
          <p:nvPr/>
        </p:nvSpPr>
        <p:spPr>
          <a:xfrm rot="2700000">
            <a:off x="1281452" y="2392825"/>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2" name="Google Shape;642;p60"/>
          <p:cNvSpPr/>
          <p:nvPr/>
        </p:nvSpPr>
        <p:spPr>
          <a:xfrm rot="5683632">
            <a:off x="1281452" y="3101438"/>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pic>
        <p:nvPicPr>
          <p:cNvPr id="647" name="Google Shape;647;p61"/>
          <p:cNvPicPr preferRelativeResize="0"/>
          <p:nvPr/>
        </p:nvPicPr>
        <p:blipFill>
          <a:blip r:embed="rId3">
            <a:alphaModFix/>
          </a:blip>
          <a:stretch>
            <a:fillRect/>
          </a:stretch>
        </p:blipFill>
        <p:spPr>
          <a:xfrm rot="-5400000">
            <a:off x="4073047" y="1254528"/>
            <a:ext cx="3796200" cy="2497800"/>
          </a:xfrm>
          <a:prstGeom prst="roundRect">
            <a:avLst>
              <a:gd fmla="val 16667" name="adj"/>
            </a:avLst>
          </a:prstGeom>
          <a:noFill/>
          <a:ln>
            <a:noFill/>
          </a:ln>
        </p:spPr>
      </p:pic>
      <p:pic>
        <p:nvPicPr>
          <p:cNvPr id="648" name="Google Shape;648;p61"/>
          <p:cNvPicPr preferRelativeResize="0"/>
          <p:nvPr/>
        </p:nvPicPr>
        <p:blipFill>
          <a:blip r:embed="rId4">
            <a:alphaModFix/>
          </a:blip>
          <a:stretch>
            <a:fillRect/>
          </a:stretch>
        </p:blipFill>
        <p:spPr>
          <a:xfrm flipH="1" rot="5400000">
            <a:off x="1322150" y="853975"/>
            <a:ext cx="3644400" cy="2440800"/>
          </a:xfrm>
          <a:prstGeom prst="round1Rect">
            <a:avLst>
              <a:gd fmla="val 16667" name="adj"/>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6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Experience Prototype #1 - Email Reels</a:t>
            </a:r>
            <a:endParaRPr/>
          </a:p>
        </p:txBody>
      </p:sp>
      <p:sp>
        <p:nvSpPr>
          <p:cNvPr id="654" name="Google Shape;654;p62"/>
          <p:cNvSpPr txBox="1"/>
          <p:nvPr>
            <p:ph idx="2" type="subTitle"/>
          </p:nvPr>
        </p:nvSpPr>
        <p:spPr>
          <a:xfrm>
            <a:off x="114925" y="1257325"/>
            <a:ext cx="1976400" cy="346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600">
                <a:solidFill>
                  <a:srgbClr val="000000"/>
                </a:solidFill>
              </a:rPr>
              <a:t>Who participated?</a:t>
            </a:r>
            <a:endParaRPr sz="1600">
              <a:solidFill>
                <a:srgbClr val="000000"/>
              </a:solidFill>
            </a:endParaRPr>
          </a:p>
          <a:p>
            <a:pPr indent="0" lvl="0" marL="0" rtl="0" algn="ctr">
              <a:lnSpc>
                <a:spcPct val="115000"/>
              </a:lnSpc>
              <a:spcBef>
                <a:spcPts val="0"/>
              </a:spcBef>
              <a:spcAft>
                <a:spcPts val="0"/>
              </a:spcAft>
              <a:buNone/>
            </a:pPr>
            <a:r>
              <a:t/>
            </a:r>
            <a:endParaRPr sz="1600">
              <a:solidFill>
                <a:srgbClr val="000000"/>
              </a:solidFill>
            </a:endParaRPr>
          </a:p>
          <a:p>
            <a:pPr indent="0" lvl="0" marL="457200" rtl="0" algn="l">
              <a:lnSpc>
                <a:spcPct val="115000"/>
              </a:lnSpc>
              <a:spcBef>
                <a:spcPts val="0"/>
              </a:spcBef>
              <a:spcAft>
                <a:spcPts val="0"/>
              </a:spcAft>
              <a:buNone/>
            </a:pPr>
            <a:r>
              <a:rPr lang="en" sz="1400">
                <a:solidFill>
                  <a:srgbClr val="000000"/>
                </a:solidFill>
              </a:rPr>
              <a:t>Three randomly selected Stanford undergraduates at Old Union </a:t>
            </a:r>
            <a:endParaRPr sz="1400">
              <a:solidFill>
                <a:srgbClr val="000000"/>
              </a:solidFill>
            </a:endParaRPr>
          </a:p>
          <a:p>
            <a:pPr indent="0" lvl="0" marL="457200" rtl="0" algn="l">
              <a:lnSpc>
                <a:spcPct val="115000"/>
              </a:lnSpc>
              <a:spcBef>
                <a:spcPts val="0"/>
              </a:spcBef>
              <a:spcAft>
                <a:spcPts val="0"/>
              </a:spcAft>
              <a:buNone/>
            </a:pPr>
            <a:r>
              <a:rPr lang="en" sz="1400">
                <a:solidFill>
                  <a:srgbClr val="000000"/>
                </a:solidFill>
              </a:rPr>
              <a:t>They fit our product market – use email regularly</a:t>
            </a:r>
            <a:endParaRPr sz="1400">
              <a:solidFill>
                <a:srgbClr val="000000"/>
              </a:solidFill>
            </a:endParaRPr>
          </a:p>
          <a:p>
            <a:pPr indent="0" lvl="0" marL="0" rtl="0" algn="l">
              <a:lnSpc>
                <a:spcPct val="115000"/>
              </a:lnSpc>
              <a:spcBef>
                <a:spcPts val="0"/>
              </a:spcBef>
              <a:spcAft>
                <a:spcPts val="0"/>
              </a:spcAft>
              <a:buNone/>
            </a:pPr>
            <a:r>
              <a:t/>
            </a:r>
            <a:endParaRPr sz="1600">
              <a:solidFill>
                <a:srgbClr val="000000"/>
              </a:solidFill>
            </a:endParaRPr>
          </a:p>
        </p:txBody>
      </p:sp>
      <p:sp>
        <p:nvSpPr>
          <p:cNvPr id="655" name="Google Shape;655;p62"/>
          <p:cNvSpPr txBox="1"/>
          <p:nvPr/>
        </p:nvSpPr>
        <p:spPr>
          <a:xfrm>
            <a:off x="191125" y="1836125"/>
            <a:ext cx="35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t>
            </a:r>
            <a:endParaRPr/>
          </a:p>
        </p:txBody>
      </p:sp>
      <p:sp>
        <p:nvSpPr>
          <p:cNvPr id="656" name="Google Shape;656;p62"/>
          <p:cNvSpPr txBox="1"/>
          <p:nvPr>
            <p:ph idx="2" type="subTitle"/>
          </p:nvPr>
        </p:nvSpPr>
        <p:spPr>
          <a:xfrm>
            <a:off x="2439788" y="1258275"/>
            <a:ext cx="1976400" cy="346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600">
                <a:solidFill>
                  <a:srgbClr val="000000"/>
                </a:solidFill>
              </a:rPr>
              <a:t>What worked?</a:t>
            </a:r>
            <a:endParaRPr sz="1600">
              <a:solidFill>
                <a:srgbClr val="000000"/>
              </a:solidFill>
            </a:endParaRPr>
          </a:p>
          <a:p>
            <a:pPr indent="0" lvl="0" marL="0" rtl="0" algn="l">
              <a:lnSpc>
                <a:spcPct val="115000"/>
              </a:lnSpc>
              <a:spcBef>
                <a:spcPts val="0"/>
              </a:spcBef>
              <a:spcAft>
                <a:spcPts val="0"/>
              </a:spcAft>
              <a:buNone/>
            </a:pPr>
            <a:r>
              <a:t/>
            </a:r>
            <a:endParaRPr sz="1600">
              <a:solidFill>
                <a:srgbClr val="000000"/>
              </a:solidFill>
            </a:endParaRPr>
          </a:p>
          <a:p>
            <a:pPr indent="0" lvl="0" marL="457200" rtl="0" algn="l">
              <a:lnSpc>
                <a:spcPct val="115000"/>
              </a:lnSpc>
              <a:spcBef>
                <a:spcPts val="0"/>
              </a:spcBef>
              <a:spcAft>
                <a:spcPts val="0"/>
              </a:spcAft>
              <a:buNone/>
            </a:pPr>
            <a:r>
              <a:rPr lang="en" sz="1400">
                <a:solidFill>
                  <a:srgbClr val="000000"/>
                </a:solidFill>
              </a:rPr>
              <a:t>Each person was was intrigued by the interface</a:t>
            </a:r>
            <a:endParaRPr sz="1400">
              <a:solidFill>
                <a:srgbClr val="000000"/>
              </a:solidFill>
            </a:endParaRPr>
          </a:p>
          <a:p>
            <a:pPr indent="0" lvl="0" marL="457200" rtl="0" algn="l">
              <a:lnSpc>
                <a:spcPct val="115000"/>
              </a:lnSpc>
              <a:spcBef>
                <a:spcPts val="0"/>
              </a:spcBef>
              <a:spcAft>
                <a:spcPts val="0"/>
              </a:spcAft>
              <a:buNone/>
            </a:pPr>
            <a:r>
              <a:rPr lang="en" sz="1400">
                <a:solidFill>
                  <a:srgbClr val="000000"/>
                </a:solidFill>
              </a:rPr>
              <a:t>Users could see themselves using it to clear their junk</a:t>
            </a:r>
            <a:endParaRPr sz="1400">
              <a:solidFill>
                <a:srgbClr val="000000"/>
              </a:solidFill>
            </a:endParaRPr>
          </a:p>
          <a:p>
            <a:pPr indent="0" lvl="0" marL="457200" rtl="0" algn="l">
              <a:lnSpc>
                <a:spcPct val="115000"/>
              </a:lnSpc>
              <a:spcBef>
                <a:spcPts val="0"/>
              </a:spcBef>
              <a:spcAft>
                <a:spcPts val="0"/>
              </a:spcAft>
              <a:buNone/>
            </a:pPr>
            <a:r>
              <a:rPr lang="en" sz="1400">
                <a:solidFill>
                  <a:srgbClr val="000000"/>
                </a:solidFill>
              </a:rPr>
              <a:t>Users remembered more specific information from the new interface</a:t>
            </a:r>
            <a:endParaRPr sz="1400">
              <a:solidFill>
                <a:srgbClr val="000000"/>
              </a:solidFill>
            </a:endParaRPr>
          </a:p>
        </p:txBody>
      </p:sp>
      <p:sp>
        <p:nvSpPr>
          <p:cNvPr id="657" name="Google Shape;657;p62"/>
          <p:cNvSpPr txBox="1"/>
          <p:nvPr/>
        </p:nvSpPr>
        <p:spPr>
          <a:xfrm>
            <a:off x="2539125" y="18361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t>
            </a:r>
            <a:endParaRPr/>
          </a:p>
        </p:txBody>
      </p:sp>
      <p:sp>
        <p:nvSpPr>
          <p:cNvPr id="658" name="Google Shape;658;p62"/>
          <p:cNvSpPr txBox="1"/>
          <p:nvPr/>
        </p:nvSpPr>
        <p:spPr>
          <a:xfrm>
            <a:off x="2539125" y="257175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t>
            </a:r>
            <a:endParaRPr/>
          </a:p>
        </p:txBody>
      </p:sp>
      <p:sp>
        <p:nvSpPr>
          <p:cNvPr id="659" name="Google Shape;659;p62"/>
          <p:cNvSpPr txBox="1"/>
          <p:nvPr/>
        </p:nvSpPr>
        <p:spPr>
          <a:xfrm>
            <a:off x="2517625" y="330737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t>
            </a:r>
            <a:endParaRPr/>
          </a:p>
        </p:txBody>
      </p:sp>
      <p:sp>
        <p:nvSpPr>
          <p:cNvPr id="660" name="Google Shape;660;p62"/>
          <p:cNvSpPr txBox="1"/>
          <p:nvPr>
            <p:ph idx="2" type="subTitle"/>
          </p:nvPr>
        </p:nvSpPr>
        <p:spPr>
          <a:xfrm>
            <a:off x="4812550" y="1258275"/>
            <a:ext cx="1976400" cy="346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600">
                <a:solidFill>
                  <a:srgbClr val="000000"/>
                </a:solidFill>
              </a:rPr>
              <a:t>What didn’t work?</a:t>
            </a:r>
            <a:endParaRPr sz="1600">
              <a:solidFill>
                <a:srgbClr val="000000"/>
              </a:solidFill>
            </a:endParaRPr>
          </a:p>
          <a:p>
            <a:pPr indent="0" lvl="0" marL="0" rtl="0" algn="l">
              <a:lnSpc>
                <a:spcPct val="115000"/>
              </a:lnSpc>
              <a:spcBef>
                <a:spcPts val="0"/>
              </a:spcBef>
              <a:spcAft>
                <a:spcPts val="0"/>
              </a:spcAft>
              <a:buNone/>
            </a:pPr>
            <a:r>
              <a:t/>
            </a:r>
            <a:endParaRPr sz="1600">
              <a:solidFill>
                <a:srgbClr val="000000"/>
              </a:solidFill>
            </a:endParaRPr>
          </a:p>
          <a:p>
            <a:pPr indent="0" lvl="0" marL="457200" rtl="0" algn="l">
              <a:lnSpc>
                <a:spcPct val="115000"/>
              </a:lnSpc>
              <a:spcBef>
                <a:spcPts val="0"/>
              </a:spcBef>
              <a:spcAft>
                <a:spcPts val="0"/>
              </a:spcAft>
              <a:buNone/>
            </a:pPr>
            <a:r>
              <a:rPr lang="en" sz="1400">
                <a:solidFill>
                  <a:srgbClr val="000000"/>
                </a:solidFill>
              </a:rPr>
              <a:t>Users had to scroll within each reel to view the full email</a:t>
            </a:r>
            <a:endParaRPr sz="1400">
              <a:solidFill>
                <a:srgbClr val="000000"/>
              </a:solidFill>
            </a:endParaRPr>
          </a:p>
          <a:p>
            <a:pPr indent="0" lvl="0" marL="457200" rtl="0" algn="l">
              <a:lnSpc>
                <a:spcPct val="115000"/>
              </a:lnSpc>
              <a:spcBef>
                <a:spcPts val="0"/>
              </a:spcBef>
              <a:spcAft>
                <a:spcPts val="0"/>
              </a:spcAft>
              <a:buNone/>
            </a:pPr>
            <a:r>
              <a:rPr lang="en" sz="1400">
                <a:solidFill>
                  <a:srgbClr val="000000"/>
                </a:solidFill>
              </a:rPr>
              <a:t>Difficult to view inboxes with lots of emails</a:t>
            </a:r>
            <a:endParaRPr sz="1400">
              <a:solidFill>
                <a:srgbClr val="000000"/>
              </a:solidFill>
            </a:endParaRPr>
          </a:p>
          <a:p>
            <a:pPr indent="0" lvl="0" marL="0" rtl="0" algn="ctr">
              <a:lnSpc>
                <a:spcPct val="115000"/>
              </a:lnSpc>
              <a:spcBef>
                <a:spcPts val="0"/>
              </a:spcBef>
              <a:spcAft>
                <a:spcPts val="0"/>
              </a:spcAft>
              <a:buNone/>
            </a:pPr>
            <a:r>
              <a:t/>
            </a:r>
            <a:endParaRPr sz="1600">
              <a:solidFill>
                <a:srgbClr val="000000"/>
              </a:solidFill>
            </a:endParaRPr>
          </a:p>
        </p:txBody>
      </p:sp>
      <p:sp>
        <p:nvSpPr>
          <p:cNvPr id="661" name="Google Shape;661;p62"/>
          <p:cNvSpPr txBox="1"/>
          <p:nvPr/>
        </p:nvSpPr>
        <p:spPr>
          <a:xfrm>
            <a:off x="4812525" y="1980550"/>
            <a:ext cx="4358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dk1"/>
              </a:solidFill>
              <a:latin typeface="Work Sans"/>
              <a:ea typeface="Work Sans"/>
              <a:cs typeface="Work Sans"/>
              <a:sym typeface="Work Sans"/>
            </a:endParaRPr>
          </a:p>
        </p:txBody>
      </p:sp>
      <p:sp>
        <p:nvSpPr>
          <p:cNvPr id="662" name="Google Shape;662;p62"/>
          <p:cNvSpPr txBox="1"/>
          <p:nvPr/>
        </p:nvSpPr>
        <p:spPr>
          <a:xfrm>
            <a:off x="4898000" y="1867025"/>
            <a:ext cx="3613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Work Sans"/>
                <a:ea typeface="Work Sans"/>
                <a:cs typeface="Work Sans"/>
                <a:sym typeface="Work Sans"/>
              </a:rPr>
              <a:t>❌</a:t>
            </a:r>
            <a:endParaRPr sz="1200">
              <a:solidFill>
                <a:schemeClr val="dk1"/>
              </a:solidFill>
              <a:latin typeface="Work Sans"/>
              <a:ea typeface="Work Sans"/>
              <a:cs typeface="Work Sans"/>
              <a:sym typeface="Work Sans"/>
            </a:endParaRPr>
          </a:p>
        </p:txBody>
      </p:sp>
      <p:sp>
        <p:nvSpPr>
          <p:cNvPr id="663" name="Google Shape;663;p62"/>
          <p:cNvSpPr txBox="1"/>
          <p:nvPr/>
        </p:nvSpPr>
        <p:spPr>
          <a:xfrm>
            <a:off x="4898000" y="2587188"/>
            <a:ext cx="3613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Work Sans"/>
                <a:ea typeface="Work Sans"/>
                <a:cs typeface="Work Sans"/>
                <a:sym typeface="Work Sans"/>
              </a:rPr>
              <a:t>❌</a:t>
            </a:r>
            <a:endParaRPr sz="1200">
              <a:solidFill>
                <a:schemeClr val="dk1"/>
              </a:solidFill>
              <a:latin typeface="Work Sans"/>
              <a:ea typeface="Work Sans"/>
              <a:cs typeface="Work Sans"/>
              <a:sym typeface="Work Sans"/>
            </a:endParaRPr>
          </a:p>
        </p:txBody>
      </p:sp>
      <p:sp>
        <p:nvSpPr>
          <p:cNvPr id="664" name="Google Shape;664;p62"/>
          <p:cNvSpPr txBox="1"/>
          <p:nvPr>
            <p:ph idx="2" type="subTitle"/>
          </p:nvPr>
        </p:nvSpPr>
        <p:spPr>
          <a:xfrm>
            <a:off x="7032275" y="1246175"/>
            <a:ext cx="1976400" cy="346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600">
                <a:solidFill>
                  <a:srgbClr val="000000"/>
                </a:solidFill>
              </a:rPr>
              <a:t>Main Takeaways</a:t>
            </a:r>
            <a:endParaRPr sz="1600">
              <a:solidFill>
                <a:srgbClr val="000000"/>
              </a:solidFill>
            </a:endParaRPr>
          </a:p>
          <a:p>
            <a:pPr indent="0" lvl="0" marL="0" rtl="0" algn="ctr">
              <a:lnSpc>
                <a:spcPct val="115000"/>
              </a:lnSpc>
              <a:spcBef>
                <a:spcPts val="0"/>
              </a:spcBef>
              <a:spcAft>
                <a:spcPts val="0"/>
              </a:spcAft>
              <a:buNone/>
            </a:pPr>
            <a:r>
              <a:t/>
            </a:r>
            <a:endParaRPr sz="1600">
              <a:solidFill>
                <a:srgbClr val="000000"/>
              </a:solidFill>
            </a:endParaRPr>
          </a:p>
          <a:p>
            <a:pPr indent="0" lvl="0" marL="457200" rtl="0" algn="l">
              <a:lnSpc>
                <a:spcPct val="115000"/>
              </a:lnSpc>
              <a:spcBef>
                <a:spcPts val="0"/>
              </a:spcBef>
              <a:spcAft>
                <a:spcPts val="0"/>
              </a:spcAft>
              <a:buNone/>
            </a:pPr>
            <a:r>
              <a:rPr lang="en" sz="1400">
                <a:solidFill>
                  <a:srgbClr val="000000"/>
                </a:solidFill>
              </a:rPr>
              <a:t>Users appreciate the new design</a:t>
            </a:r>
            <a:endParaRPr sz="1400">
              <a:solidFill>
                <a:srgbClr val="000000"/>
              </a:solidFill>
            </a:endParaRPr>
          </a:p>
          <a:p>
            <a:pPr indent="0" lvl="0" marL="457200" rtl="0" algn="l">
              <a:lnSpc>
                <a:spcPct val="115000"/>
              </a:lnSpc>
              <a:spcBef>
                <a:spcPts val="0"/>
              </a:spcBef>
              <a:spcAft>
                <a:spcPts val="0"/>
              </a:spcAft>
              <a:buNone/>
            </a:pPr>
            <a:r>
              <a:rPr lang="en" sz="1400">
                <a:solidFill>
                  <a:srgbClr val="000000"/>
                </a:solidFill>
              </a:rPr>
              <a:t>Users could see themselves using this</a:t>
            </a:r>
            <a:r>
              <a:rPr lang="en" sz="1300">
                <a:solidFill>
                  <a:srgbClr val="000000"/>
                </a:solidFill>
              </a:rPr>
              <a:t>  </a:t>
            </a:r>
            <a:endParaRPr sz="1300">
              <a:solidFill>
                <a:srgbClr val="000000"/>
              </a:solidFill>
            </a:endParaRPr>
          </a:p>
          <a:p>
            <a:pPr indent="0" lvl="0" marL="457200" rtl="0" algn="l">
              <a:lnSpc>
                <a:spcPct val="115000"/>
              </a:lnSpc>
              <a:spcBef>
                <a:spcPts val="0"/>
              </a:spcBef>
              <a:spcAft>
                <a:spcPts val="0"/>
              </a:spcAft>
              <a:buNone/>
            </a:pPr>
            <a:r>
              <a:t/>
            </a:r>
            <a:endParaRPr sz="1300">
              <a:solidFill>
                <a:srgbClr val="000000"/>
              </a:solidFill>
            </a:endParaRPr>
          </a:p>
        </p:txBody>
      </p:sp>
      <p:sp>
        <p:nvSpPr>
          <p:cNvPr id="665" name="Google Shape;665;p62"/>
          <p:cNvSpPr txBox="1"/>
          <p:nvPr/>
        </p:nvSpPr>
        <p:spPr>
          <a:xfrm>
            <a:off x="7185300" y="179815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t>
            </a:r>
            <a:endParaRPr/>
          </a:p>
        </p:txBody>
      </p:sp>
      <p:sp>
        <p:nvSpPr>
          <p:cNvPr id="666" name="Google Shape;666;p62"/>
          <p:cNvSpPr txBox="1"/>
          <p:nvPr/>
        </p:nvSpPr>
        <p:spPr>
          <a:xfrm>
            <a:off x="7185300" y="230275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t>
            </a:r>
            <a:endParaRPr/>
          </a:p>
        </p:txBody>
      </p:sp>
      <p:sp>
        <p:nvSpPr>
          <p:cNvPr id="667" name="Google Shape;667;p62"/>
          <p:cNvSpPr txBox="1"/>
          <p:nvPr/>
        </p:nvSpPr>
        <p:spPr>
          <a:xfrm>
            <a:off x="191125" y="2789625"/>
            <a:ext cx="35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6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000">
                <a:latin typeface="Cormorant Garamond"/>
                <a:ea typeface="Cormorant Garamond"/>
                <a:cs typeface="Cormorant Garamond"/>
                <a:sym typeface="Cormorant Garamond"/>
              </a:rPr>
              <a:t>How might we </a:t>
            </a:r>
            <a:r>
              <a:rPr lang="en" sz="3000">
                <a:latin typeface="Cormorant Garamond"/>
                <a:ea typeface="Cormorant Garamond"/>
                <a:cs typeface="Cormorant Garamond"/>
                <a:sym typeface="Cormorant Garamond"/>
              </a:rPr>
              <a:t>make students applying to jobs together </a:t>
            </a:r>
            <a:r>
              <a:rPr b="1" lang="en" sz="3000">
                <a:latin typeface="Cormorant Garamond"/>
                <a:ea typeface="Cormorant Garamond"/>
                <a:cs typeface="Cormorant Garamond"/>
                <a:sym typeface="Cormorant Garamond"/>
              </a:rPr>
              <a:t>feel like a team?</a:t>
            </a:r>
            <a:endParaRPr b="1" sz="3000">
              <a:latin typeface="Cormorant Garamond"/>
              <a:ea typeface="Cormorant Garamond"/>
              <a:cs typeface="Cormorant Garamond"/>
              <a:sym typeface="Cormorant Garamond"/>
            </a:endParaRPr>
          </a:p>
        </p:txBody>
      </p:sp>
      <p:sp>
        <p:nvSpPr>
          <p:cNvPr id="673" name="Google Shape;673;p63"/>
          <p:cNvSpPr txBox="1"/>
          <p:nvPr>
            <p:ph idx="4294967295" type="subTitle"/>
          </p:nvPr>
        </p:nvSpPr>
        <p:spPr>
          <a:xfrm>
            <a:off x="1668463" y="1669225"/>
            <a:ext cx="6406800" cy="373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sz="1700">
              <a:latin typeface="Cormorant Garamond"/>
              <a:ea typeface="Cormorant Garamond"/>
              <a:cs typeface="Cormorant Garamond"/>
              <a:sym typeface="Cormorant Garamond"/>
            </a:endParaRPr>
          </a:p>
          <a:p>
            <a:pPr indent="0" lvl="0" marL="0" rtl="0" algn="l">
              <a:spcBef>
                <a:spcPts val="0"/>
              </a:spcBef>
              <a:spcAft>
                <a:spcPts val="0"/>
              </a:spcAft>
              <a:buNone/>
            </a:pPr>
            <a:r>
              <a:rPr b="1" lang="en" sz="1700">
                <a:latin typeface="Cormorant Garamond"/>
                <a:ea typeface="Cormorant Garamond"/>
                <a:cs typeface="Cormorant Garamond"/>
                <a:sym typeface="Cormorant Garamond"/>
              </a:rPr>
              <a:t>Solution:</a:t>
            </a:r>
            <a:r>
              <a:rPr lang="en" sz="1700">
                <a:latin typeface="Cormorant Garamond"/>
                <a:ea typeface="Cormorant Garamond"/>
                <a:cs typeface="Cormorant Garamond"/>
                <a:sym typeface="Cormorant Garamond"/>
              </a:rPr>
              <a:t> Create a dating-app style platform that matches students into pods of 5-10 students seeking similar careers</a:t>
            </a:r>
            <a:endParaRPr sz="1700">
              <a:latin typeface="Cormorant Garamond"/>
              <a:ea typeface="Cormorant Garamond"/>
              <a:cs typeface="Cormorant Garamond"/>
              <a:sym typeface="Cormorant Garamond"/>
            </a:endParaRPr>
          </a:p>
          <a:p>
            <a:pPr indent="0" lvl="0" marL="0" rtl="0" algn="l">
              <a:spcBef>
                <a:spcPts val="0"/>
              </a:spcBef>
              <a:spcAft>
                <a:spcPts val="0"/>
              </a:spcAft>
              <a:buNone/>
            </a:pPr>
            <a:r>
              <a:t/>
            </a:r>
            <a:endParaRPr sz="1700">
              <a:latin typeface="Cormorant Garamond"/>
              <a:ea typeface="Cormorant Garamond"/>
              <a:cs typeface="Cormorant Garamond"/>
              <a:sym typeface="Cormorant Garamond"/>
            </a:endParaRPr>
          </a:p>
          <a:p>
            <a:pPr indent="0" lvl="0" marL="0" rtl="0" algn="l">
              <a:spcBef>
                <a:spcPts val="0"/>
              </a:spcBef>
              <a:spcAft>
                <a:spcPts val="0"/>
              </a:spcAft>
              <a:buNone/>
            </a:pPr>
            <a:r>
              <a:rPr b="1" lang="en" sz="1700">
                <a:latin typeface="Cormorant Garamond"/>
                <a:ea typeface="Cormorant Garamond"/>
                <a:cs typeface="Cormorant Garamond"/>
                <a:sym typeface="Cormorant Garamond"/>
              </a:rPr>
              <a:t>Assumptions:</a:t>
            </a:r>
            <a:r>
              <a:rPr lang="en" sz="1700">
                <a:latin typeface="Cormorant Garamond"/>
                <a:ea typeface="Cormorant Garamond"/>
                <a:cs typeface="Cormorant Garamond"/>
                <a:sym typeface="Cormorant Garamond"/>
              </a:rPr>
              <a:t> Students will want to collaborate instead of compete with their career matches</a:t>
            </a:r>
            <a:endParaRPr sz="1700">
              <a:latin typeface="Cormorant Garamond"/>
              <a:ea typeface="Cormorant Garamond"/>
              <a:cs typeface="Cormorant Garamond"/>
              <a:sym typeface="Cormorant Garamond"/>
            </a:endParaRPr>
          </a:p>
          <a:p>
            <a:pPr indent="0" lvl="0" marL="0" rtl="0" algn="l">
              <a:spcBef>
                <a:spcPts val="0"/>
              </a:spcBef>
              <a:spcAft>
                <a:spcPts val="0"/>
              </a:spcAft>
              <a:buNone/>
            </a:pPr>
            <a:r>
              <a:t/>
            </a:r>
            <a:endParaRPr sz="1700">
              <a:latin typeface="Cormorant Garamond"/>
              <a:ea typeface="Cormorant Garamond"/>
              <a:cs typeface="Cormorant Garamond"/>
              <a:sym typeface="Cormorant Garamond"/>
            </a:endParaRPr>
          </a:p>
          <a:p>
            <a:pPr indent="0" lvl="0" marL="0" rtl="0" algn="l">
              <a:spcBef>
                <a:spcPts val="0"/>
              </a:spcBef>
              <a:spcAft>
                <a:spcPts val="0"/>
              </a:spcAft>
              <a:buNone/>
            </a:pPr>
            <a:r>
              <a:rPr b="1" lang="en" sz="1700">
                <a:latin typeface="Cormorant Garamond"/>
                <a:ea typeface="Cormorant Garamond"/>
                <a:cs typeface="Cormorant Garamond"/>
                <a:sym typeface="Cormorant Garamond"/>
              </a:rPr>
              <a:t>Test: </a:t>
            </a:r>
            <a:r>
              <a:rPr lang="en" sz="1700">
                <a:latin typeface="Cormorant Garamond"/>
                <a:ea typeface="Cormorant Garamond"/>
                <a:cs typeface="Cormorant Garamond"/>
                <a:sym typeface="Cormorant Garamond"/>
              </a:rPr>
              <a:t>Get two people looking for similar jobs and have them talk for 5 minutes, then ask them questions about their experience</a:t>
            </a:r>
            <a:endParaRPr b="1" sz="1700">
              <a:latin typeface="Cormorant Garamond"/>
              <a:ea typeface="Cormorant Garamond"/>
              <a:cs typeface="Cormorant Garamond"/>
              <a:sym typeface="Cormorant Garamond"/>
            </a:endParaRPr>
          </a:p>
          <a:p>
            <a:pPr indent="0" lvl="0" marL="0" rtl="0" algn="l">
              <a:spcBef>
                <a:spcPts val="0"/>
              </a:spcBef>
              <a:spcAft>
                <a:spcPts val="0"/>
              </a:spcAft>
              <a:buNone/>
            </a:pPr>
            <a:r>
              <a:t/>
            </a:r>
            <a:endParaRPr b="1" sz="1700">
              <a:latin typeface="Cormorant Garamond"/>
              <a:ea typeface="Cormorant Garamond"/>
              <a:cs typeface="Cormorant Garamond"/>
              <a:sym typeface="Cormorant Garamond"/>
            </a:endParaRPr>
          </a:p>
        </p:txBody>
      </p:sp>
      <p:sp>
        <p:nvSpPr>
          <p:cNvPr id="674" name="Google Shape;674;p63"/>
          <p:cNvSpPr txBox="1"/>
          <p:nvPr/>
        </p:nvSpPr>
        <p:spPr>
          <a:xfrm>
            <a:off x="6272775" y="2994800"/>
            <a:ext cx="2879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dk1"/>
              </a:solidFill>
              <a:latin typeface="Work Sans"/>
              <a:ea typeface="Work Sans"/>
              <a:cs typeface="Work Sans"/>
              <a:sym typeface="Work Sans"/>
            </a:endParaRPr>
          </a:p>
        </p:txBody>
      </p:sp>
      <p:sp>
        <p:nvSpPr>
          <p:cNvPr id="675" name="Google Shape;675;p63"/>
          <p:cNvSpPr/>
          <p:nvPr/>
        </p:nvSpPr>
        <p:spPr>
          <a:xfrm>
            <a:off x="1136364" y="2063900"/>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6" name="Google Shape;676;p63"/>
          <p:cNvSpPr/>
          <p:nvPr/>
        </p:nvSpPr>
        <p:spPr>
          <a:xfrm rot="2700000">
            <a:off x="1136364" y="2740350"/>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7" name="Google Shape;677;p63"/>
          <p:cNvSpPr/>
          <p:nvPr/>
        </p:nvSpPr>
        <p:spPr>
          <a:xfrm rot="5683632">
            <a:off x="1136364" y="3448963"/>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pic>
        <p:nvPicPr>
          <p:cNvPr id="682" name="Google Shape;682;p64"/>
          <p:cNvPicPr preferRelativeResize="0"/>
          <p:nvPr/>
        </p:nvPicPr>
        <p:blipFill>
          <a:blip r:embed="rId3">
            <a:alphaModFix/>
          </a:blip>
          <a:stretch>
            <a:fillRect/>
          </a:stretch>
        </p:blipFill>
        <p:spPr>
          <a:xfrm rot="-5400000">
            <a:off x="1032355" y="1121600"/>
            <a:ext cx="3935100" cy="2951400"/>
          </a:xfrm>
          <a:prstGeom prst="round2SameRect">
            <a:avLst>
              <a:gd fmla="val 16667" name="adj1"/>
              <a:gd fmla="val 0" name="adj2"/>
            </a:avLst>
          </a:prstGeom>
          <a:noFill/>
          <a:ln>
            <a:noFill/>
          </a:ln>
        </p:spPr>
      </p:pic>
      <p:pic>
        <p:nvPicPr>
          <p:cNvPr id="683" name="Google Shape;683;p64"/>
          <p:cNvPicPr preferRelativeResize="0"/>
          <p:nvPr/>
        </p:nvPicPr>
        <p:blipFill>
          <a:blip r:embed="rId4">
            <a:alphaModFix/>
          </a:blip>
          <a:stretch>
            <a:fillRect/>
          </a:stretch>
        </p:blipFill>
        <p:spPr>
          <a:xfrm flipH="1" rot="5400000">
            <a:off x="4176550" y="894075"/>
            <a:ext cx="3935100" cy="2951400"/>
          </a:xfrm>
          <a:prstGeom prst="round2SameRect">
            <a:avLst>
              <a:gd fmla="val 16667" name="adj1"/>
              <a:gd fmla="val 0" name="adj2"/>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65"/>
          <p:cNvSpPr txBox="1"/>
          <p:nvPr>
            <p:ph idx="2" type="subTitle"/>
          </p:nvPr>
        </p:nvSpPr>
        <p:spPr>
          <a:xfrm>
            <a:off x="114925" y="1257325"/>
            <a:ext cx="1976400" cy="346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600">
                <a:solidFill>
                  <a:srgbClr val="000000"/>
                </a:solidFill>
              </a:rPr>
              <a:t>Who participated?</a:t>
            </a:r>
            <a:endParaRPr sz="1600">
              <a:solidFill>
                <a:srgbClr val="000000"/>
              </a:solidFill>
            </a:endParaRPr>
          </a:p>
          <a:p>
            <a:pPr indent="0" lvl="0" marL="0" rtl="0" algn="ctr">
              <a:lnSpc>
                <a:spcPct val="115000"/>
              </a:lnSpc>
              <a:spcBef>
                <a:spcPts val="0"/>
              </a:spcBef>
              <a:spcAft>
                <a:spcPts val="0"/>
              </a:spcAft>
              <a:buNone/>
            </a:pPr>
            <a:r>
              <a:t/>
            </a:r>
            <a:endParaRPr sz="1600">
              <a:solidFill>
                <a:srgbClr val="000000"/>
              </a:solidFill>
            </a:endParaRPr>
          </a:p>
          <a:p>
            <a:pPr indent="0" lvl="0" marL="457200" rtl="0" algn="l">
              <a:lnSpc>
                <a:spcPct val="115000"/>
              </a:lnSpc>
              <a:spcBef>
                <a:spcPts val="0"/>
              </a:spcBef>
              <a:spcAft>
                <a:spcPts val="0"/>
              </a:spcAft>
              <a:buNone/>
            </a:pPr>
            <a:r>
              <a:rPr lang="en" sz="1400">
                <a:solidFill>
                  <a:srgbClr val="000000"/>
                </a:solidFill>
              </a:rPr>
              <a:t>Four randomly recruited Stanford undergraduates at Old Union </a:t>
            </a:r>
            <a:endParaRPr sz="1400">
              <a:solidFill>
                <a:srgbClr val="000000"/>
              </a:solidFill>
            </a:endParaRPr>
          </a:p>
          <a:p>
            <a:pPr indent="0" lvl="0" marL="457200" rtl="0" algn="l">
              <a:lnSpc>
                <a:spcPct val="115000"/>
              </a:lnSpc>
              <a:spcBef>
                <a:spcPts val="0"/>
              </a:spcBef>
              <a:spcAft>
                <a:spcPts val="0"/>
              </a:spcAft>
              <a:buNone/>
            </a:pPr>
            <a:r>
              <a:rPr lang="en" sz="1400">
                <a:solidFill>
                  <a:srgbClr val="000000"/>
                </a:solidFill>
              </a:rPr>
              <a:t>They fit our product market – all were job searching</a:t>
            </a:r>
            <a:endParaRPr sz="1400">
              <a:solidFill>
                <a:srgbClr val="000000"/>
              </a:solidFill>
            </a:endParaRPr>
          </a:p>
          <a:p>
            <a:pPr indent="0" lvl="0" marL="0" rtl="0" algn="l">
              <a:lnSpc>
                <a:spcPct val="115000"/>
              </a:lnSpc>
              <a:spcBef>
                <a:spcPts val="0"/>
              </a:spcBef>
              <a:spcAft>
                <a:spcPts val="0"/>
              </a:spcAft>
              <a:buNone/>
            </a:pPr>
            <a:r>
              <a:t/>
            </a:r>
            <a:endParaRPr sz="1600">
              <a:solidFill>
                <a:srgbClr val="000000"/>
              </a:solidFill>
            </a:endParaRPr>
          </a:p>
        </p:txBody>
      </p:sp>
      <p:sp>
        <p:nvSpPr>
          <p:cNvPr id="689" name="Google Shape;689;p6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Experience Prototype #2 - Speed Dating</a:t>
            </a:r>
            <a:endParaRPr/>
          </a:p>
        </p:txBody>
      </p:sp>
      <p:sp>
        <p:nvSpPr>
          <p:cNvPr id="690" name="Google Shape;690;p65"/>
          <p:cNvSpPr txBox="1"/>
          <p:nvPr>
            <p:ph idx="2" type="subTitle"/>
          </p:nvPr>
        </p:nvSpPr>
        <p:spPr>
          <a:xfrm>
            <a:off x="2439788" y="1258275"/>
            <a:ext cx="1976400" cy="346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600">
                <a:solidFill>
                  <a:srgbClr val="000000"/>
                </a:solidFill>
              </a:rPr>
              <a:t>What worked?</a:t>
            </a:r>
            <a:endParaRPr sz="1600">
              <a:solidFill>
                <a:srgbClr val="000000"/>
              </a:solidFill>
            </a:endParaRPr>
          </a:p>
          <a:p>
            <a:pPr indent="0" lvl="0" marL="0" rtl="0" algn="l">
              <a:lnSpc>
                <a:spcPct val="115000"/>
              </a:lnSpc>
              <a:spcBef>
                <a:spcPts val="0"/>
              </a:spcBef>
              <a:spcAft>
                <a:spcPts val="0"/>
              </a:spcAft>
              <a:buNone/>
            </a:pPr>
            <a:r>
              <a:t/>
            </a:r>
            <a:endParaRPr sz="1600">
              <a:solidFill>
                <a:srgbClr val="000000"/>
              </a:solidFill>
            </a:endParaRPr>
          </a:p>
          <a:p>
            <a:pPr indent="0" lvl="0" marL="457200" rtl="0" algn="l">
              <a:lnSpc>
                <a:spcPct val="115000"/>
              </a:lnSpc>
              <a:spcBef>
                <a:spcPts val="0"/>
              </a:spcBef>
              <a:spcAft>
                <a:spcPts val="0"/>
              </a:spcAft>
              <a:buNone/>
            </a:pPr>
            <a:r>
              <a:rPr lang="en" sz="1400">
                <a:solidFill>
                  <a:srgbClr val="000000"/>
                </a:solidFill>
              </a:rPr>
              <a:t>Students felt more hopeful after conversations</a:t>
            </a:r>
            <a:endParaRPr sz="1400">
              <a:solidFill>
                <a:srgbClr val="000000"/>
              </a:solidFill>
            </a:endParaRPr>
          </a:p>
          <a:p>
            <a:pPr indent="0" lvl="0" marL="457200" rtl="0" algn="l">
              <a:lnSpc>
                <a:spcPct val="115000"/>
              </a:lnSpc>
              <a:spcBef>
                <a:spcPts val="0"/>
              </a:spcBef>
              <a:spcAft>
                <a:spcPts val="0"/>
              </a:spcAft>
              <a:buNone/>
            </a:pPr>
            <a:r>
              <a:rPr lang="en" sz="1400">
                <a:solidFill>
                  <a:srgbClr val="000000"/>
                </a:solidFill>
              </a:rPr>
              <a:t>One pair exchanged contact information</a:t>
            </a:r>
            <a:endParaRPr sz="1400">
              <a:solidFill>
                <a:srgbClr val="000000"/>
              </a:solidFill>
            </a:endParaRPr>
          </a:p>
          <a:p>
            <a:pPr indent="0" lvl="0" marL="457200" rtl="0" algn="l">
              <a:lnSpc>
                <a:spcPct val="115000"/>
              </a:lnSpc>
              <a:spcBef>
                <a:spcPts val="0"/>
              </a:spcBef>
              <a:spcAft>
                <a:spcPts val="0"/>
              </a:spcAft>
              <a:buNone/>
            </a:pPr>
            <a:r>
              <a:rPr lang="en" sz="1400">
                <a:solidFill>
                  <a:srgbClr val="000000"/>
                </a:solidFill>
              </a:rPr>
              <a:t>Mixing academic years (sophomore and senior) reduced competition</a:t>
            </a:r>
            <a:endParaRPr sz="1400">
              <a:solidFill>
                <a:srgbClr val="000000"/>
              </a:solidFill>
            </a:endParaRPr>
          </a:p>
        </p:txBody>
      </p:sp>
      <p:sp>
        <p:nvSpPr>
          <p:cNvPr id="691" name="Google Shape;691;p65"/>
          <p:cNvSpPr txBox="1"/>
          <p:nvPr>
            <p:ph idx="2" type="subTitle"/>
          </p:nvPr>
        </p:nvSpPr>
        <p:spPr>
          <a:xfrm>
            <a:off x="4812550" y="1258275"/>
            <a:ext cx="1976400" cy="346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600">
                <a:solidFill>
                  <a:srgbClr val="000000"/>
                </a:solidFill>
              </a:rPr>
              <a:t>What didn’t work?</a:t>
            </a:r>
            <a:endParaRPr sz="1600">
              <a:solidFill>
                <a:srgbClr val="000000"/>
              </a:solidFill>
            </a:endParaRPr>
          </a:p>
          <a:p>
            <a:pPr indent="0" lvl="0" marL="0" rtl="0" algn="l">
              <a:lnSpc>
                <a:spcPct val="115000"/>
              </a:lnSpc>
              <a:spcBef>
                <a:spcPts val="0"/>
              </a:spcBef>
              <a:spcAft>
                <a:spcPts val="0"/>
              </a:spcAft>
              <a:buNone/>
            </a:pPr>
            <a:r>
              <a:t/>
            </a:r>
            <a:endParaRPr sz="1600">
              <a:solidFill>
                <a:srgbClr val="000000"/>
              </a:solidFill>
            </a:endParaRPr>
          </a:p>
          <a:p>
            <a:pPr indent="0" lvl="0" marL="457200" rtl="0" algn="l">
              <a:lnSpc>
                <a:spcPct val="115000"/>
              </a:lnSpc>
              <a:spcBef>
                <a:spcPts val="0"/>
              </a:spcBef>
              <a:spcAft>
                <a:spcPts val="0"/>
              </a:spcAft>
              <a:buNone/>
            </a:pPr>
            <a:r>
              <a:rPr lang="en" sz="1400">
                <a:solidFill>
                  <a:srgbClr val="000000"/>
                </a:solidFill>
              </a:rPr>
              <a:t>Conversations were initially awkward</a:t>
            </a:r>
            <a:endParaRPr sz="1400">
              <a:solidFill>
                <a:srgbClr val="000000"/>
              </a:solidFill>
            </a:endParaRPr>
          </a:p>
          <a:p>
            <a:pPr indent="0" lvl="0" marL="457200" rtl="0" algn="l">
              <a:lnSpc>
                <a:spcPct val="115000"/>
              </a:lnSpc>
              <a:spcBef>
                <a:spcPts val="0"/>
              </a:spcBef>
              <a:spcAft>
                <a:spcPts val="0"/>
              </a:spcAft>
              <a:buNone/>
            </a:pPr>
            <a:r>
              <a:rPr lang="en" sz="1400">
                <a:solidFill>
                  <a:srgbClr val="000000"/>
                </a:solidFill>
              </a:rPr>
              <a:t>The mixed-grade pair did not exchange contact information</a:t>
            </a:r>
            <a:endParaRPr sz="1400">
              <a:solidFill>
                <a:srgbClr val="000000"/>
              </a:solidFill>
            </a:endParaRPr>
          </a:p>
          <a:p>
            <a:pPr indent="0" lvl="0" marL="0" rtl="0" algn="ctr">
              <a:lnSpc>
                <a:spcPct val="115000"/>
              </a:lnSpc>
              <a:spcBef>
                <a:spcPts val="0"/>
              </a:spcBef>
              <a:spcAft>
                <a:spcPts val="0"/>
              </a:spcAft>
              <a:buNone/>
            </a:pPr>
            <a:r>
              <a:t/>
            </a:r>
            <a:endParaRPr sz="1600">
              <a:solidFill>
                <a:srgbClr val="000000"/>
              </a:solidFill>
            </a:endParaRPr>
          </a:p>
        </p:txBody>
      </p:sp>
      <p:sp>
        <p:nvSpPr>
          <p:cNvPr id="692" name="Google Shape;692;p65"/>
          <p:cNvSpPr txBox="1"/>
          <p:nvPr>
            <p:ph idx="2" type="subTitle"/>
          </p:nvPr>
        </p:nvSpPr>
        <p:spPr>
          <a:xfrm>
            <a:off x="7032275" y="1246175"/>
            <a:ext cx="1976400" cy="346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600">
                <a:solidFill>
                  <a:srgbClr val="000000"/>
                </a:solidFill>
              </a:rPr>
              <a:t>Main Takeaways</a:t>
            </a:r>
            <a:endParaRPr sz="1600">
              <a:solidFill>
                <a:srgbClr val="000000"/>
              </a:solidFill>
            </a:endParaRPr>
          </a:p>
          <a:p>
            <a:pPr indent="0" lvl="0" marL="0" rtl="0" algn="ctr">
              <a:lnSpc>
                <a:spcPct val="115000"/>
              </a:lnSpc>
              <a:spcBef>
                <a:spcPts val="0"/>
              </a:spcBef>
              <a:spcAft>
                <a:spcPts val="0"/>
              </a:spcAft>
              <a:buNone/>
            </a:pPr>
            <a:r>
              <a:t/>
            </a:r>
            <a:endParaRPr sz="1600">
              <a:solidFill>
                <a:srgbClr val="000000"/>
              </a:solidFill>
            </a:endParaRPr>
          </a:p>
          <a:p>
            <a:pPr indent="0" lvl="0" marL="457200" rtl="0" algn="l">
              <a:lnSpc>
                <a:spcPct val="115000"/>
              </a:lnSpc>
              <a:spcBef>
                <a:spcPts val="0"/>
              </a:spcBef>
              <a:spcAft>
                <a:spcPts val="0"/>
              </a:spcAft>
              <a:buNone/>
            </a:pPr>
            <a:r>
              <a:rPr lang="en" sz="1300">
                <a:solidFill>
                  <a:srgbClr val="000000"/>
                </a:solidFill>
              </a:rPr>
              <a:t>Connecting with students job searching in a similar field raises morale</a:t>
            </a:r>
            <a:endParaRPr sz="1300">
              <a:solidFill>
                <a:srgbClr val="000000"/>
              </a:solidFill>
            </a:endParaRPr>
          </a:p>
          <a:p>
            <a:pPr indent="0" lvl="0" marL="457200" rtl="0" algn="l">
              <a:lnSpc>
                <a:spcPct val="115000"/>
              </a:lnSpc>
              <a:spcBef>
                <a:spcPts val="0"/>
              </a:spcBef>
              <a:spcAft>
                <a:spcPts val="0"/>
              </a:spcAft>
              <a:buNone/>
            </a:pPr>
            <a:r>
              <a:rPr lang="en" sz="1300">
                <a:solidFill>
                  <a:srgbClr val="000000"/>
                </a:solidFill>
              </a:rPr>
              <a:t>After one conversation, participants were willing to connect further</a:t>
            </a:r>
            <a:endParaRPr sz="1300">
              <a:solidFill>
                <a:srgbClr val="000000"/>
              </a:solidFill>
            </a:endParaRPr>
          </a:p>
          <a:p>
            <a:pPr indent="0" lvl="0" marL="457200" rtl="0" algn="l">
              <a:lnSpc>
                <a:spcPct val="115000"/>
              </a:lnSpc>
              <a:spcBef>
                <a:spcPts val="0"/>
              </a:spcBef>
              <a:spcAft>
                <a:spcPts val="0"/>
              </a:spcAft>
              <a:buNone/>
            </a:pPr>
            <a:r>
              <a:rPr lang="en" sz="1300">
                <a:solidFill>
                  <a:srgbClr val="000000"/>
                </a:solidFill>
              </a:rPr>
              <a:t>Mixing ages and demographics can reduce competition</a:t>
            </a:r>
            <a:endParaRPr sz="1300">
              <a:solidFill>
                <a:srgbClr val="000000"/>
              </a:solidFill>
            </a:endParaRPr>
          </a:p>
        </p:txBody>
      </p:sp>
      <p:cxnSp>
        <p:nvCxnSpPr>
          <p:cNvPr id="693" name="Google Shape;693;p65"/>
          <p:cNvCxnSpPr/>
          <p:nvPr/>
        </p:nvCxnSpPr>
        <p:spPr>
          <a:xfrm flipH="1">
            <a:off x="2260225" y="1443250"/>
            <a:ext cx="12300" cy="3456000"/>
          </a:xfrm>
          <a:prstGeom prst="straightConnector1">
            <a:avLst/>
          </a:prstGeom>
          <a:noFill/>
          <a:ln cap="flat" cmpd="sng" w="9525">
            <a:solidFill>
              <a:schemeClr val="dk2"/>
            </a:solidFill>
            <a:prstDash val="solid"/>
            <a:round/>
            <a:headEnd len="med" w="med" type="none"/>
            <a:tailEnd len="med" w="med" type="none"/>
          </a:ln>
        </p:spPr>
      </p:cxnSp>
      <p:cxnSp>
        <p:nvCxnSpPr>
          <p:cNvPr id="694" name="Google Shape;694;p65"/>
          <p:cNvCxnSpPr/>
          <p:nvPr/>
        </p:nvCxnSpPr>
        <p:spPr>
          <a:xfrm>
            <a:off x="4583450" y="1431050"/>
            <a:ext cx="12300" cy="3419100"/>
          </a:xfrm>
          <a:prstGeom prst="straightConnector1">
            <a:avLst/>
          </a:prstGeom>
          <a:noFill/>
          <a:ln cap="flat" cmpd="sng" w="9525">
            <a:solidFill>
              <a:schemeClr val="dk2"/>
            </a:solidFill>
            <a:prstDash val="solid"/>
            <a:round/>
            <a:headEnd len="med" w="med" type="none"/>
            <a:tailEnd len="med" w="med" type="none"/>
          </a:ln>
        </p:spPr>
      </p:cxnSp>
      <p:cxnSp>
        <p:nvCxnSpPr>
          <p:cNvPr id="695" name="Google Shape;695;p65"/>
          <p:cNvCxnSpPr/>
          <p:nvPr/>
        </p:nvCxnSpPr>
        <p:spPr>
          <a:xfrm>
            <a:off x="6998400" y="1394400"/>
            <a:ext cx="36600" cy="3492600"/>
          </a:xfrm>
          <a:prstGeom prst="straightConnector1">
            <a:avLst/>
          </a:prstGeom>
          <a:noFill/>
          <a:ln cap="flat" cmpd="sng" w="9525">
            <a:solidFill>
              <a:schemeClr val="dk2"/>
            </a:solidFill>
            <a:prstDash val="solid"/>
            <a:round/>
            <a:headEnd len="med" w="med" type="none"/>
            <a:tailEnd len="med" w="med" type="none"/>
          </a:ln>
        </p:spPr>
      </p:cxnSp>
      <p:sp>
        <p:nvSpPr>
          <p:cNvPr id="696" name="Google Shape;696;p65"/>
          <p:cNvSpPr txBox="1"/>
          <p:nvPr/>
        </p:nvSpPr>
        <p:spPr>
          <a:xfrm>
            <a:off x="2539125" y="18361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t>
            </a:r>
            <a:endParaRPr/>
          </a:p>
        </p:txBody>
      </p:sp>
      <p:sp>
        <p:nvSpPr>
          <p:cNvPr id="697" name="Google Shape;697;p65"/>
          <p:cNvSpPr txBox="1"/>
          <p:nvPr/>
        </p:nvSpPr>
        <p:spPr>
          <a:xfrm>
            <a:off x="2539125" y="257175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t>
            </a:r>
            <a:endParaRPr/>
          </a:p>
        </p:txBody>
      </p:sp>
      <p:sp>
        <p:nvSpPr>
          <p:cNvPr id="698" name="Google Shape;698;p65"/>
          <p:cNvSpPr txBox="1"/>
          <p:nvPr/>
        </p:nvSpPr>
        <p:spPr>
          <a:xfrm>
            <a:off x="2517625" y="330737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t>
            </a:r>
            <a:endParaRPr/>
          </a:p>
        </p:txBody>
      </p:sp>
      <p:sp>
        <p:nvSpPr>
          <p:cNvPr id="699" name="Google Shape;699;p65"/>
          <p:cNvSpPr txBox="1"/>
          <p:nvPr/>
        </p:nvSpPr>
        <p:spPr>
          <a:xfrm>
            <a:off x="191125" y="1836125"/>
            <a:ext cx="35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t>
            </a:r>
            <a:endParaRPr/>
          </a:p>
        </p:txBody>
      </p:sp>
      <p:sp>
        <p:nvSpPr>
          <p:cNvPr id="700" name="Google Shape;700;p65"/>
          <p:cNvSpPr txBox="1"/>
          <p:nvPr/>
        </p:nvSpPr>
        <p:spPr>
          <a:xfrm>
            <a:off x="4812525" y="1980550"/>
            <a:ext cx="4358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dk1"/>
              </a:solidFill>
              <a:latin typeface="Work Sans"/>
              <a:ea typeface="Work Sans"/>
              <a:cs typeface="Work Sans"/>
              <a:sym typeface="Work Sans"/>
            </a:endParaRPr>
          </a:p>
        </p:txBody>
      </p:sp>
      <p:sp>
        <p:nvSpPr>
          <p:cNvPr id="701" name="Google Shape;701;p65"/>
          <p:cNvSpPr txBox="1"/>
          <p:nvPr/>
        </p:nvSpPr>
        <p:spPr>
          <a:xfrm>
            <a:off x="4898000" y="1867025"/>
            <a:ext cx="3613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Work Sans"/>
                <a:ea typeface="Work Sans"/>
                <a:cs typeface="Work Sans"/>
                <a:sym typeface="Work Sans"/>
              </a:rPr>
              <a:t>❌</a:t>
            </a:r>
            <a:endParaRPr sz="1200">
              <a:solidFill>
                <a:schemeClr val="dk1"/>
              </a:solidFill>
              <a:latin typeface="Work Sans"/>
              <a:ea typeface="Work Sans"/>
              <a:cs typeface="Work Sans"/>
              <a:sym typeface="Work Sans"/>
            </a:endParaRPr>
          </a:p>
        </p:txBody>
      </p:sp>
      <p:sp>
        <p:nvSpPr>
          <p:cNvPr id="702" name="Google Shape;702;p65"/>
          <p:cNvSpPr txBox="1"/>
          <p:nvPr/>
        </p:nvSpPr>
        <p:spPr>
          <a:xfrm>
            <a:off x="4898000" y="2587188"/>
            <a:ext cx="3613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Work Sans"/>
                <a:ea typeface="Work Sans"/>
                <a:cs typeface="Work Sans"/>
                <a:sym typeface="Work Sans"/>
              </a:rPr>
              <a:t>❌</a:t>
            </a:r>
            <a:endParaRPr sz="1200">
              <a:solidFill>
                <a:schemeClr val="dk1"/>
              </a:solidFill>
              <a:latin typeface="Work Sans"/>
              <a:ea typeface="Work Sans"/>
              <a:cs typeface="Work Sans"/>
              <a:sym typeface="Work Sans"/>
            </a:endParaRPr>
          </a:p>
        </p:txBody>
      </p:sp>
      <p:sp>
        <p:nvSpPr>
          <p:cNvPr id="703" name="Google Shape;703;p65"/>
          <p:cNvSpPr txBox="1"/>
          <p:nvPr/>
        </p:nvSpPr>
        <p:spPr>
          <a:xfrm>
            <a:off x="7185300" y="178727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t>
            </a:r>
            <a:endParaRPr/>
          </a:p>
        </p:txBody>
      </p:sp>
      <p:sp>
        <p:nvSpPr>
          <p:cNvPr id="704" name="Google Shape;704;p65"/>
          <p:cNvSpPr txBox="1"/>
          <p:nvPr/>
        </p:nvSpPr>
        <p:spPr>
          <a:xfrm>
            <a:off x="7185300" y="294050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t>
            </a:r>
            <a:endParaRPr/>
          </a:p>
        </p:txBody>
      </p:sp>
      <p:sp>
        <p:nvSpPr>
          <p:cNvPr id="705" name="Google Shape;705;p65"/>
          <p:cNvSpPr txBox="1"/>
          <p:nvPr/>
        </p:nvSpPr>
        <p:spPr>
          <a:xfrm>
            <a:off x="7185300" y="40937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t>
            </a:r>
            <a:endParaRPr/>
          </a:p>
        </p:txBody>
      </p:sp>
      <p:sp>
        <p:nvSpPr>
          <p:cNvPr id="706" name="Google Shape;706;p65"/>
          <p:cNvSpPr txBox="1"/>
          <p:nvPr/>
        </p:nvSpPr>
        <p:spPr>
          <a:xfrm>
            <a:off x="191125" y="2789625"/>
            <a:ext cx="35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6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rgbClr val="000000"/>
                </a:solidFill>
                <a:latin typeface="Cormorant Garamond"/>
                <a:ea typeface="Cormorant Garamond"/>
                <a:cs typeface="Cormorant Garamond"/>
                <a:sym typeface="Cormorant Garamond"/>
              </a:rPr>
              <a:t>How might we </a:t>
            </a:r>
            <a:r>
              <a:rPr lang="en">
                <a:solidFill>
                  <a:srgbClr val="000000"/>
                </a:solidFill>
                <a:latin typeface="Cormorant Garamond Medium"/>
                <a:ea typeface="Cormorant Garamond Medium"/>
                <a:cs typeface="Cormorant Garamond Medium"/>
                <a:sym typeface="Cormorant Garamond Medium"/>
              </a:rPr>
              <a:t>help students match their ideal lifestyle and income milestones to a career?</a:t>
            </a:r>
            <a:endParaRPr>
              <a:latin typeface="Cormorant Garamond Medium"/>
              <a:ea typeface="Cormorant Garamond Medium"/>
              <a:cs typeface="Cormorant Garamond Medium"/>
              <a:sym typeface="Cormorant Garamond Medium"/>
            </a:endParaRPr>
          </a:p>
        </p:txBody>
      </p:sp>
      <p:sp>
        <p:nvSpPr>
          <p:cNvPr id="712" name="Google Shape;712;p66"/>
          <p:cNvSpPr txBox="1"/>
          <p:nvPr>
            <p:ph idx="4294967295" type="subTitle"/>
          </p:nvPr>
        </p:nvSpPr>
        <p:spPr>
          <a:xfrm>
            <a:off x="1681375" y="2287600"/>
            <a:ext cx="6406800" cy="265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sz="1700">
              <a:latin typeface="Cormorant Garamond"/>
              <a:ea typeface="Cormorant Garamond"/>
              <a:cs typeface="Cormorant Garamond"/>
              <a:sym typeface="Cormorant Garamond"/>
            </a:endParaRPr>
          </a:p>
          <a:p>
            <a:pPr indent="0" lvl="0" marL="0" rtl="0" algn="l">
              <a:spcBef>
                <a:spcPts val="0"/>
              </a:spcBef>
              <a:spcAft>
                <a:spcPts val="0"/>
              </a:spcAft>
              <a:buNone/>
            </a:pPr>
            <a:r>
              <a:rPr b="1" lang="en" sz="1700">
                <a:solidFill>
                  <a:srgbClr val="212121"/>
                </a:solidFill>
                <a:latin typeface="Cormorant Garamond"/>
                <a:ea typeface="Cormorant Garamond"/>
                <a:cs typeface="Cormorant Garamond"/>
                <a:sym typeface="Cormorant Garamond"/>
              </a:rPr>
              <a:t>Solution:</a:t>
            </a:r>
            <a:r>
              <a:rPr lang="en" sz="1700">
                <a:solidFill>
                  <a:srgbClr val="212121"/>
                </a:solidFill>
                <a:latin typeface="Cormorant Garamond"/>
                <a:ea typeface="Cormorant Garamond"/>
                <a:cs typeface="Cormorant Garamond"/>
                <a:sym typeface="Cormorant Garamond"/>
              </a:rPr>
              <a:t> </a:t>
            </a:r>
            <a:r>
              <a:rPr lang="en" sz="1700">
                <a:latin typeface="Cormorant Garamond"/>
                <a:ea typeface="Cormorant Garamond"/>
                <a:cs typeface="Cormorant Garamond"/>
                <a:sym typeface="Cormorant Garamond"/>
              </a:rPr>
              <a:t>Career database searchable by criteria important to the user</a:t>
            </a:r>
            <a:endParaRPr sz="1700">
              <a:solidFill>
                <a:srgbClr val="212121"/>
              </a:solidFill>
              <a:latin typeface="Cormorant Garamond"/>
              <a:ea typeface="Cormorant Garamond"/>
              <a:cs typeface="Cormorant Garamond"/>
              <a:sym typeface="Cormorant Garamond"/>
            </a:endParaRPr>
          </a:p>
          <a:p>
            <a:pPr indent="0" lvl="0" marL="0" rtl="0" algn="l">
              <a:spcBef>
                <a:spcPts val="0"/>
              </a:spcBef>
              <a:spcAft>
                <a:spcPts val="0"/>
              </a:spcAft>
              <a:buNone/>
            </a:pPr>
            <a:r>
              <a:t/>
            </a:r>
            <a:endParaRPr sz="1700">
              <a:solidFill>
                <a:srgbClr val="212121"/>
              </a:solidFill>
              <a:latin typeface="Cormorant Garamond"/>
              <a:ea typeface="Cormorant Garamond"/>
              <a:cs typeface="Cormorant Garamond"/>
              <a:sym typeface="Cormorant Garamond"/>
            </a:endParaRPr>
          </a:p>
          <a:p>
            <a:pPr indent="0" lvl="0" marL="0" rtl="0" algn="l">
              <a:spcBef>
                <a:spcPts val="0"/>
              </a:spcBef>
              <a:spcAft>
                <a:spcPts val="0"/>
              </a:spcAft>
              <a:buNone/>
            </a:pPr>
            <a:r>
              <a:rPr b="1" lang="en" sz="1700">
                <a:solidFill>
                  <a:srgbClr val="212121"/>
                </a:solidFill>
                <a:latin typeface="Cormorant Garamond"/>
                <a:ea typeface="Cormorant Garamond"/>
                <a:cs typeface="Cormorant Garamond"/>
                <a:sym typeface="Cormorant Garamond"/>
              </a:rPr>
              <a:t>Assumptions:</a:t>
            </a:r>
            <a:r>
              <a:rPr lang="en" sz="1700">
                <a:solidFill>
                  <a:srgbClr val="212121"/>
                </a:solidFill>
                <a:latin typeface="Cormorant Garamond"/>
                <a:ea typeface="Cormorant Garamond"/>
                <a:cs typeface="Cormorant Garamond"/>
                <a:sym typeface="Cormorant Garamond"/>
              </a:rPr>
              <a:t> </a:t>
            </a:r>
            <a:r>
              <a:rPr lang="en" sz="1700">
                <a:latin typeface="Cormorant Garamond"/>
                <a:ea typeface="Cormorant Garamond"/>
                <a:cs typeface="Cormorant Garamond"/>
                <a:sym typeface="Cormorant Garamond"/>
              </a:rPr>
              <a:t>Students who don’t know what job they want post-college do know what lifestyle they want </a:t>
            </a:r>
            <a:endParaRPr sz="2300">
              <a:latin typeface="Cormorant Garamond"/>
              <a:ea typeface="Cormorant Garamond"/>
              <a:cs typeface="Cormorant Garamond"/>
              <a:sym typeface="Cormorant Garamond"/>
            </a:endParaRPr>
          </a:p>
          <a:p>
            <a:pPr indent="0" lvl="0" marL="0" rtl="0" algn="l">
              <a:spcBef>
                <a:spcPts val="0"/>
              </a:spcBef>
              <a:spcAft>
                <a:spcPts val="0"/>
              </a:spcAft>
              <a:buNone/>
            </a:pPr>
            <a:r>
              <a:t/>
            </a:r>
            <a:endParaRPr sz="1700">
              <a:solidFill>
                <a:srgbClr val="212121"/>
              </a:solidFill>
              <a:latin typeface="Cormorant Garamond"/>
              <a:ea typeface="Cormorant Garamond"/>
              <a:cs typeface="Cormorant Garamond"/>
              <a:sym typeface="Cormorant Garamond"/>
            </a:endParaRPr>
          </a:p>
          <a:p>
            <a:pPr indent="0" lvl="0" marL="0" rtl="0" algn="l">
              <a:spcBef>
                <a:spcPts val="0"/>
              </a:spcBef>
              <a:spcAft>
                <a:spcPts val="0"/>
              </a:spcAft>
              <a:buNone/>
            </a:pPr>
            <a:r>
              <a:rPr b="1" lang="en" sz="1700">
                <a:solidFill>
                  <a:srgbClr val="212121"/>
                </a:solidFill>
                <a:latin typeface="Cormorant Garamond"/>
                <a:ea typeface="Cormorant Garamond"/>
                <a:cs typeface="Cormorant Garamond"/>
                <a:sym typeface="Cormorant Garamond"/>
              </a:rPr>
              <a:t>Test: </a:t>
            </a:r>
            <a:r>
              <a:rPr lang="en" sz="1700">
                <a:solidFill>
                  <a:srgbClr val="212121"/>
                </a:solidFill>
                <a:latin typeface="Cormorant Garamond"/>
                <a:ea typeface="Cormorant Garamond"/>
                <a:cs typeface="Cormorant Garamond"/>
                <a:sym typeface="Cormorant Garamond"/>
              </a:rPr>
              <a:t>Google Form that asks about ideal lifestyles and if they know what career path they want</a:t>
            </a:r>
            <a:endParaRPr sz="1700">
              <a:latin typeface="Cormorant Garamond"/>
              <a:ea typeface="Cormorant Garamond"/>
              <a:cs typeface="Cormorant Garamond"/>
              <a:sym typeface="Cormorant Garamond"/>
            </a:endParaRPr>
          </a:p>
        </p:txBody>
      </p:sp>
      <p:sp>
        <p:nvSpPr>
          <p:cNvPr id="713" name="Google Shape;713;p66"/>
          <p:cNvSpPr/>
          <p:nvPr/>
        </p:nvSpPr>
        <p:spPr>
          <a:xfrm>
            <a:off x="1162114" y="2571750"/>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4" name="Google Shape;714;p66"/>
          <p:cNvSpPr/>
          <p:nvPr/>
        </p:nvSpPr>
        <p:spPr>
          <a:xfrm rot="2700000">
            <a:off x="1162114" y="3248200"/>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5" name="Google Shape;715;p66"/>
          <p:cNvSpPr/>
          <p:nvPr/>
        </p:nvSpPr>
        <p:spPr>
          <a:xfrm rot="5683632">
            <a:off x="1162114" y="3956813"/>
            <a:ext cx="389025" cy="352425"/>
          </a:xfrm>
          <a:custGeom>
            <a:rect b="b" l="l" r="r" t="t"/>
            <a:pathLst>
              <a:path extrusionOk="0" h="142" w="157">
                <a:moveTo>
                  <a:pt x="79" y="0"/>
                </a:moveTo>
                <a:cubicBezTo>
                  <a:pt x="42" y="0"/>
                  <a:pt x="0" y="35"/>
                  <a:pt x="13" y="91"/>
                </a:cubicBezTo>
                <a:cubicBezTo>
                  <a:pt x="19" y="117"/>
                  <a:pt x="34" y="133"/>
                  <a:pt x="62" y="139"/>
                </a:cubicBezTo>
                <a:cubicBezTo>
                  <a:pt x="69" y="141"/>
                  <a:pt x="76" y="142"/>
                  <a:pt x="82" y="142"/>
                </a:cubicBezTo>
                <a:cubicBezTo>
                  <a:pt x="143" y="142"/>
                  <a:pt x="157" y="69"/>
                  <a:pt x="116" y="17"/>
                </a:cubicBezTo>
                <a:cubicBezTo>
                  <a:pt x="107" y="5"/>
                  <a:pt x="94" y="0"/>
                  <a:pt x="79" y="0"/>
                </a:cubicBezTo>
              </a:path>
            </a:pathLst>
          </a:custGeom>
          <a:solidFill>
            <a:srgbClr val="F0B7E0">
              <a:alpha val="529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9" name="Shape 719"/>
        <p:cNvGrpSpPr/>
        <p:nvPr/>
      </p:nvGrpSpPr>
      <p:grpSpPr>
        <a:xfrm>
          <a:off x="0" y="0"/>
          <a:ext cx="0" cy="0"/>
          <a:chOff x="0" y="0"/>
          <a:chExt cx="0" cy="0"/>
        </a:xfrm>
      </p:grpSpPr>
      <p:sp>
        <p:nvSpPr>
          <p:cNvPr id="720" name="Google Shape;720;p6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Experience Prototype #3 - Career Database</a:t>
            </a:r>
            <a:endParaRPr/>
          </a:p>
        </p:txBody>
      </p:sp>
      <p:sp>
        <p:nvSpPr>
          <p:cNvPr id="721" name="Google Shape;721;p67"/>
          <p:cNvSpPr txBox="1"/>
          <p:nvPr>
            <p:ph idx="2" type="subTitle"/>
          </p:nvPr>
        </p:nvSpPr>
        <p:spPr>
          <a:xfrm>
            <a:off x="114925" y="1257325"/>
            <a:ext cx="1976400" cy="346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600">
                <a:solidFill>
                  <a:srgbClr val="000000"/>
                </a:solidFill>
              </a:rPr>
              <a:t>Who participated?</a:t>
            </a:r>
            <a:endParaRPr sz="1600">
              <a:solidFill>
                <a:srgbClr val="000000"/>
              </a:solidFill>
            </a:endParaRPr>
          </a:p>
          <a:p>
            <a:pPr indent="0" lvl="0" marL="0" rtl="0" algn="ctr">
              <a:lnSpc>
                <a:spcPct val="115000"/>
              </a:lnSpc>
              <a:spcBef>
                <a:spcPts val="0"/>
              </a:spcBef>
              <a:spcAft>
                <a:spcPts val="0"/>
              </a:spcAft>
              <a:buNone/>
            </a:pPr>
            <a:r>
              <a:t/>
            </a:r>
            <a:endParaRPr sz="1600">
              <a:solidFill>
                <a:srgbClr val="000000"/>
              </a:solidFill>
            </a:endParaRPr>
          </a:p>
          <a:p>
            <a:pPr indent="0" lvl="0" marL="457200" rtl="0" algn="l">
              <a:lnSpc>
                <a:spcPct val="115000"/>
              </a:lnSpc>
              <a:spcBef>
                <a:spcPts val="0"/>
              </a:spcBef>
              <a:spcAft>
                <a:spcPts val="0"/>
              </a:spcAft>
              <a:buNone/>
            </a:pPr>
            <a:r>
              <a:rPr lang="en" sz="1400">
                <a:solidFill>
                  <a:srgbClr val="000000"/>
                </a:solidFill>
              </a:rPr>
              <a:t>Six</a:t>
            </a:r>
            <a:r>
              <a:rPr lang="en" sz="1400">
                <a:solidFill>
                  <a:srgbClr val="000000"/>
                </a:solidFill>
              </a:rPr>
              <a:t> randomly recruited Stanford undergraduates at Tresidder </a:t>
            </a:r>
            <a:endParaRPr sz="1400">
              <a:solidFill>
                <a:srgbClr val="000000"/>
              </a:solidFill>
            </a:endParaRPr>
          </a:p>
          <a:p>
            <a:pPr indent="0" lvl="0" marL="0" rtl="0" algn="l">
              <a:lnSpc>
                <a:spcPct val="115000"/>
              </a:lnSpc>
              <a:spcBef>
                <a:spcPts val="0"/>
              </a:spcBef>
              <a:spcAft>
                <a:spcPts val="0"/>
              </a:spcAft>
              <a:buNone/>
            </a:pPr>
            <a:r>
              <a:rPr lang="en" sz="1600">
                <a:solidFill>
                  <a:srgbClr val="000000"/>
                </a:solidFill>
              </a:rPr>
              <a:t>	</a:t>
            </a:r>
            <a:endParaRPr sz="1600">
              <a:solidFill>
                <a:srgbClr val="000000"/>
              </a:solidFill>
            </a:endParaRPr>
          </a:p>
        </p:txBody>
      </p:sp>
      <p:sp>
        <p:nvSpPr>
          <p:cNvPr id="722" name="Google Shape;722;p67"/>
          <p:cNvSpPr txBox="1"/>
          <p:nvPr>
            <p:ph idx="2" type="subTitle"/>
          </p:nvPr>
        </p:nvSpPr>
        <p:spPr>
          <a:xfrm>
            <a:off x="2439788" y="1258275"/>
            <a:ext cx="1976400" cy="346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600">
                <a:solidFill>
                  <a:srgbClr val="000000"/>
                </a:solidFill>
              </a:rPr>
              <a:t>What worked?</a:t>
            </a:r>
            <a:endParaRPr sz="1600">
              <a:solidFill>
                <a:srgbClr val="000000"/>
              </a:solidFill>
            </a:endParaRPr>
          </a:p>
          <a:p>
            <a:pPr indent="0" lvl="0" marL="0" rtl="0" algn="l">
              <a:lnSpc>
                <a:spcPct val="115000"/>
              </a:lnSpc>
              <a:spcBef>
                <a:spcPts val="0"/>
              </a:spcBef>
              <a:spcAft>
                <a:spcPts val="0"/>
              </a:spcAft>
              <a:buNone/>
            </a:pPr>
            <a:r>
              <a:t/>
            </a:r>
            <a:endParaRPr sz="1600">
              <a:solidFill>
                <a:srgbClr val="000000"/>
              </a:solidFill>
            </a:endParaRPr>
          </a:p>
          <a:p>
            <a:pPr indent="0" lvl="0" marL="457200" rtl="0" algn="l">
              <a:lnSpc>
                <a:spcPct val="115000"/>
              </a:lnSpc>
              <a:spcBef>
                <a:spcPts val="0"/>
              </a:spcBef>
              <a:spcAft>
                <a:spcPts val="0"/>
              </a:spcAft>
              <a:buNone/>
            </a:pPr>
            <a:r>
              <a:rPr lang="en" sz="1400">
                <a:solidFill>
                  <a:srgbClr val="000000"/>
                </a:solidFill>
              </a:rPr>
              <a:t>Most were unsure of their desired job title</a:t>
            </a:r>
            <a:endParaRPr sz="1400">
              <a:solidFill>
                <a:srgbClr val="000000"/>
              </a:solidFill>
            </a:endParaRPr>
          </a:p>
          <a:p>
            <a:pPr indent="0" lvl="0" marL="457200" rtl="0" algn="l">
              <a:lnSpc>
                <a:spcPct val="115000"/>
              </a:lnSpc>
              <a:spcBef>
                <a:spcPts val="0"/>
              </a:spcBef>
              <a:spcAft>
                <a:spcPts val="0"/>
              </a:spcAft>
              <a:buNone/>
            </a:pPr>
            <a:r>
              <a:rPr lang="en" sz="1400">
                <a:solidFill>
                  <a:srgbClr val="000000"/>
                </a:solidFill>
              </a:rPr>
              <a:t>Most want to align work with lifestyle preferences</a:t>
            </a:r>
            <a:endParaRPr sz="1400">
              <a:solidFill>
                <a:srgbClr val="000000"/>
              </a:solidFill>
            </a:endParaRPr>
          </a:p>
        </p:txBody>
      </p:sp>
      <p:sp>
        <p:nvSpPr>
          <p:cNvPr id="723" name="Google Shape;723;p67"/>
          <p:cNvSpPr txBox="1"/>
          <p:nvPr>
            <p:ph idx="2" type="subTitle"/>
          </p:nvPr>
        </p:nvSpPr>
        <p:spPr>
          <a:xfrm>
            <a:off x="4812550" y="1258275"/>
            <a:ext cx="1976400" cy="346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600">
                <a:solidFill>
                  <a:srgbClr val="000000"/>
                </a:solidFill>
              </a:rPr>
              <a:t>What didn’t wo</a:t>
            </a:r>
            <a:r>
              <a:rPr lang="en" sz="1600">
                <a:solidFill>
                  <a:srgbClr val="000000"/>
                </a:solidFill>
              </a:rPr>
              <a:t>rk?</a:t>
            </a:r>
            <a:endParaRPr sz="1600">
              <a:solidFill>
                <a:srgbClr val="000000"/>
              </a:solidFill>
            </a:endParaRPr>
          </a:p>
          <a:p>
            <a:pPr indent="0" lvl="0" marL="0" rtl="0" algn="l">
              <a:lnSpc>
                <a:spcPct val="115000"/>
              </a:lnSpc>
              <a:spcBef>
                <a:spcPts val="0"/>
              </a:spcBef>
              <a:spcAft>
                <a:spcPts val="0"/>
              </a:spcAft>
              <a:buNone/>
            </a:pPr>
            <a:r>
              <a:rPr lang="en" sz="1600">
                <a:solidFill>
                  <a:srgbClr val="000000"/>
                </a:solidFill>
              </a:rPr>
              <a:t>	</a:t>
            </a:r>
            <a:endParaRPr sz="1600">
              <a:solidFill>
                <a:srgbClr val="000000"/>
              </a:solidFill>
            </a:endParaRPr>
          </a:p>
          <a:p>
            <a:pPr indent="0" lvl="0" marL="457200" rtl="0" algn="l">
              <a:lnSpc>
                <a:spcPct val="115000"/>
              </a:lnSpc>
              <a:spcBef>
                <a:spcPts val="0"/>
              </a:spcBef>
              <a:spcAft>
                <a:spcPts val="0"/>
              </a:spcAft>
              <a:buNone/>
            </a:pPr>
            <a:r>
              <a:rPr lang="en" sz="1400">
                <a:solidFill>
                  <a:srgbClr val="000000"/>
                </a:solidFill>
              </a:rPr>
              <a:t>Further testing should explore whether a database would provide students with attractive options</a:t>
            </a:r>
            <a:endParaRPr sz="1200">
              <a:solidFill>
                <a:srgbClr val="000000"/>
              </a:solidFill>
            </a:endParaRPr>
          </a:p>
        </p:txBody>
      </p:sp>
      <p:sp>
        <p:nvSpPr>
          <p:cNvPr id="724" name="Google Shape;724;p67"/>
          <p:cNvSpPr txBox="1"/>
          <p:nvPr>
            <p:ph idx="2" type="subTitle"/>
          </p:nvPr>
        </p:nvSpPr>
        <p:spPr>
          <a:xfrm>
            <a:off x="7032275" y="1246175"/>
            <a:ext cx="1976400" cy="346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600">
                <a:solidFill>
                  <a:srgbClr val="000000"/>
                </a:solidFill>
              </a:rPr>
              <a:t>Main Takeaways</a:t>
            </a:r>
            <a:endParaRPr sz="1600">
              <a:solidFill>
                <a:srgbClr val="000000"/>
              </a:solidFill>
            </a:endParaRPr>
          </a:p>
          <a:p>
            <a:pPr indent="0" lvl="0" marL="0" rtl="0" algn="ctr">
              <a:lnSpc>
                <a:spcPct val="115000"/>
              </a:lnSpc>
              <a:spcBef>
                <a:spcPts val="0"/>
              </a:spcBef>
              <a:spcAft>
                <a:spcPts val="0"/>
              </a:spcAft>
              <a:buNone/>
            </a:pPr>
            <a:r>
              <a:t/>
            </a:r>
            <a:endParaRPr sz="1600">
              <a:solidFill>
                <a:srgbClr val="000000"/>
              </a:solidFill>
            </a:endParaRPr>
          </a:p>
          <a:p>
            <a:pPr indent="0" lvl="0" marL="457200" rtl="0" algn="l">
              <a:lnSpc>
                <a:spcPct val="115000"/>
              </a:lnSpc>
              <a:spcBef>
                <a:spcPts val="0"/>
              </a:spcBef>
              <a:spcAft>
                <a:spcPts val="0"/>
              </a:spcAft>
              <a:buNone/>
            </a:pPr>
            <a:r>
              <a:rPr lang="en" sz="1400">
                <a:solidFill>
                  <a:srgbClr val="000000"/>
                </a:solidFill>
              </a:rPr>
              <a:t>Students know the lifestyle they want, but not the career path</a:t>
            </a:r>
            <a:endParaRPr sz="1400">
              <a:solidFill>
                <a:srgbClr val="000000"/>
              </a:solidFill>
            </a:endParaRPr>
          </a:p>
        </p:txBody>
      </p:sp>
      <p:cxnSp>
        <p:nvCxnSpPr>
          <p:cNvPr id="725" name="Google Shape;725;p67"/>
          <p:cNvCxnSpPr/>
          <p:nvPr/>
        </p:nvCxnSpPr>
        <p:spPr>
          <a:xfrm flipH="1">
            <a:off x="2260225" y="1443250"/>
            <a:ext cx="12300" cy="3456000"/>
          </a:xfrm>
          <a:prstGeom prst="straightConnector1">
            <a:avLst/>
          </a:prstGeom>
          <a:noFill/>
          <a:ln cap="flat" cmpd="sng" w="9525">
            <a:solidFill>
              <a:schemeClr val="dk2"/>
            </a:solidFill>
            <a:prstDash val="solid"/>
            <a:round/>
            <a:headEnd len="med" w="med" type="none"/>
            <a:tailEnd len="med" w="med" type="none"/>
          </a:ln>
        </p:spPr>
      </p:cxnSp>
      <p:cxnSp>
        <p:nvCxnSpPr>
          <p:cNvPr id="726" name="Google Shape;726;p67"/>
          <p:cNvCxnSpPr/>
          <p:nvPr/>
        </p:nvCxnSpPr>
        <p:spPr>
          <a:xfrm>
            <a:off x="4583450" y="1431050"/>
            <a:ext cx="12300" cy="3419100"/>
          </a:xfrm>
          <a:prstGeom prst="straightConnector1">
            <a:avLst/>
          </a:prstGeom>
          <a:noFill/>
          <a:ln cap="flat" cmpd="sng" w="9525">
            <a:solidFill>
              <a:schemeClr val="dk2"/>
            </a:solidFill>
            <a:prstDash val="solid"/>
            <a:round/>
            <a:headEnd len="med" w="med" type="none"/>
            <a:tailEnd len="med" w="med" type="none"/>
          </a:ln>
        </p:spPr>
      </p:cxnSp>
      <p:cxnSp>
        <p:nvCxnSpPr>
          <p:cNvPr id="727" name="Google Shape;727;p67"/>
          <p:cNvCxnSpPr/>
          <p:nvPr/>
        </p:nvCxnSpPr>
        <p:spPr>
          <a:xfrm>
            <a:off x="6998400" y="1394400"/>
            <a:ext cx="36600" cy="3492600"/>
          </a:xfrm>
          <a:prstGeom prst="straightConnector1">
            <a:avLst/>
          </a:prstGeom>
          <a:noFill/>
          <a:ln cap="flat" cmpd="sng" w="9525">
            <a:solidFill>
              <a:schemeClr val="dk2"/>
            </a:solidFill>
            <a:prstDash val="solid"/>
            <a:round/>
            <a:headEnd len="med" w="med" type="none"/>
            <a:tailEnd len="med" w="med" type="none"/>
          </a:ln>
        </p:spPr>
      </p:cxnSp>
      <p:sp>
        <p:nvSpPr>
          <p:cNvPr id="728" name="Google Shape;728;p67"/>
          <p:cNvSpPr txBox="1"/>
          <p:nvPr/>
        </p:nvSpPr>
        <p:spPr>
          <a:xfrm>
            <a:off x="2539125" y="18361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t>
            </a:r>
            <a:endParaRPr/>
          </a:p>
        </p:txBody>
      </p:sp>
      <p:sp>
        <p:nvSpPr>
          <p:cNvPr id="729" name="Google Shape;729;p67"/>
          <p:cNvSpPr txBox="1"/>
          <p:nvPr/>
        </p:nvSpPr>
        <p:spPr>
          <a:xfrm>
            <a:off x="2531963" y="2571750"/>
            <a:ext cx="37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t>
            </a:r>
            <a:endParaRPr/>
          </a:p>
        </p:txBody>
      </p:sp>
      <p:sp>
        <p:nvSpPr>
          <p:cNvPr id="730" name="Google Shape;730;p67"/>
          <p:cNvSpPr txBox="1"/>
          <p:nvPr/>
        </p:nvSpPr>
        <p:spPr>
          <a:xfrm>
            <a:off x="191125" y="1836125"/>
            <a:ext cx="35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t>
            </a:r>
            <a:endParaRPr/>
          </a:p>
        </p:txBody>
      </p:sp>
      <p:sp>
        <p:nvSpPr>
          <p:cNvPr id="731" name="Google Shape;731;p67"/>
          <p:cNvSpPr txBox="1"/>
          <p:nvPr/>
        </p:nvSpPr>
        <p:spPr>
          <a:xfrm>
            <a:off x="4812525" y="1980550"/>
            <a:ext cx="4358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dk1"/>
              </a:solidFill>
              <a:latin typeface="Work Sans"/>
              <a:ea typeface="Work Sans"/>
              <a:cs typeface="Work Sans"/>
              <a:sym typeface="Work Sans"/>
            </a:endParaRPr>
          </a:p>
        </p:txBody>
      </p:sp>
      <p:sp>
        <p:nvSpPr>
          <p:cNvPr id="732" name="Google Shape;732;p67"/>
          <p:cNvSpPr txBox="1"/>
          <p:nvPr/>
        </p:nvSpPr>
        <p:spPr>
          <a:xfrm>
            <a:off x="4898000" y="1867025"/>
            <a:ext cx="3613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Work Sans"/>
                <a:ea typeface="Work Sans"/>
                <a:cs typeface="Work Sans"/>
                <a:sym typeface="Work Sans"/>
              </a:rPr>
              <a:t>❌</a:t>
            </a:r>
            <a:endParaRPr sz="1200">
              <a:solidFill>
                <a:schemeClr val="dk1"/>
              </a:solidFill>
              <a:latin typeface="Work Sans"/>
              <a:ea typeface="Work Sans"/>
              <a:cs typeface="Work Sans"/>
              <a:sym typeface="Work Sans"/>
            </a:endParaRPr>
          </a:p>
        </p:txBody>
      </p:sp>
      <p:sp>
        <p:nvSpPr>
          <p:cNvPr id="733" name="Google Shape;733;p67"/>
          <p:cNvSpPr txBox="1"/>
          <p:nvPr/>
        </p:nvSpPr>
        <p:spPr>
          <a:xfrm>
            <a:off x="4898000" y="3312675"/>
            <a:ext cx="21003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dk1"/>
              </a:solidFill>
              <a:latin typeface="Cormorant Garamond SemiBold"/>
              <a:ea typeface="Cormorant Garamond SemiBold"/>
              <a:cs typeface="Cormorant Garamond SemiBold"/>
              <a:sym typeface="Cormorant Garamond SemiBold"/>
            </a:endParaRPr>
          </a:p>
        </p:txBody>
      </p:sp>
      <p:sp>
        <p:nvSpPr>
          <p:cNvPr id="734" name="Google Shape;734;p67"/>
          <p:cNvSpPr txBox="1"/>
          <p:nvPr/>
        </p:nvSpPr>
        <p:spPr>
          <a:xfrm>
            <a:off x="7185300" y="178727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grpSp>
        <p:nvGrpSpPr>
          <p:cNvPr id="739" name="Google Shape;739;p68"/>
          <p:cNvGrpSpPr/>
          <p:nvPr/>
        </p:nvGrpSpPr>
        <p:grpSpPr>
          <a:xfrm>
            <a:off x="106743" y="-1178638"/>
            <a:ext cx="3110653" cy="3351021"/>
            <a:chOff x="-166907" y="-1385688"/>
            <a:chExt cx="3110653" cy="3351021"/>
          </a:xfrm>
        </p:grpSpPr>
        <p:sp>
          <p:nvSpPr>
            <p:cNvPr id="740" name="Google Shape;740;p68"/>
            <p:cNvSpPr/>
            <p:nvPr/>
          </p:nvSpPr>
          <p:spPr>
            <a:xfrm rot="4051957">
              <a:off x="-203700" y="-628652"/>
              <a:ext cx="2866599" cy="1836949"/>
            </a:xfrm>
            <a:custGeom>
              <a:rect b="b" l="l" r="r" t="t"/>
              <a:pathLst>
                <a:path extrusionOk="0" h="613" w="956">
                  <a:moveTo>
                    <a:pt x="286" y="0"/>
                  </a:moveTo>
                  <a:cubicBezTo>
                    <a:pt x="189" y="0"/>
                    <a:pt x="0" y="191"/>
                    <a:pt x="87" y="243"/>
                  </a:cubicBezTo>
                  <a:cubicBezTo>
                    <a:pt x="95" y="247"/>
                    <a:pt x="103" y="249"/>
                    <a:pt x="111" y="249"/>
                  </a:cubicBezTo>
                  <a:cubicBezTo>
                    <a:pt x="129" y="249"/>
                    <a:pt x="148" y="242"/>
                    <a:pt x="166" y="238"/>
                  </a:cubicBezTo>
                  <a:cubicBezTo>
                    <a:pt x="175" y="236"/>
                    <a:pt x="184" y="235"/>
                    <a:pt x="193" y="235"/>
                  </a:cubicBezTo>
                  <a:cubicBezTo>
                    <a:pt x="283" y="235"/>
                    <a:pt x="324" y="337"/>
                    <a:pt x="266" y="383"/>
                  </a:cubicBezTo>
                  <a:cubicBezTo>
                    <a:pt x="230" y="411"/>
                    <a:pt x="176" y="405"/>
                    <a:pt x="159" y="455"/>
                  </a:cubicBezTo>
                  <a:cubicBezTo>
                    <a:pt x="148" y="490"/>
                    <a:pt x="163" y="511"/>
                    <a:pt x="190" y="532"/>
                  </a:cubicBezTo>
                  <a:cubicBezTo>
                    <a:pt x="214" y="551"/>
                    <a:pt x="266" y="600"/>
                    <a:pt x="295" y="603"/>
                  </a:cubicBezTo>
                  <a:cubicBezTo>
                    <a:pt x="296" y="603"/>
                    <a:pt x="298" y="603"/>
                    <a:pt x="299" y="603"/>
                  </a:cubicBezTo>
                  <a:cubicBezTo>
                    <a:pt x="343" y="603"/>
                    <a:pt x="398" y="531"/>
                    <a:pt x="426" y="505"/>
                  </a:cubicBezTo>
                  <a:cubicBezTo>
                    <a:pt x="448" y="485"/>
                    <a:pt x="465" y="477"/>
                    <a:pt x="478" y="477"/>
                  </a:cubicBezTo>
                  <a:cubicBezTo>
                    <a:pt x="505" y="477"/>
                    <a:pt x="517" y="511"/>
                    <a:pt x="533" y="545"/>
                  </a:cubicBezTo>
                  <a:cubicBezTo>
                    <a:pt x="548" y="579"/>
                    <a:pt x="567" y="613"/>
                    <a:pt x="608" y="613"/>
                  </a:cubicBezTo>
                  <a:cubicBezTo>
                    <a:pt x="629" y="613"/>
                    <a:pt x="656" y="604"/>
                    <a:pt x="693" y="580"/>
                  </a:cubicBezTo>
                  <a:cubicBezTo>
                    <a:pt x="759" y="535"/>
                    <a:pt x="820" y="505"/>
                    <a:pt x="813" y="461"/>
                  </a:cubicBezTo>
                  <a:cubicBezTo>
                    <a:pt x="806" y="414"/>
                    <a:pt x="725" y="404"/>
                    <a:pt x="722" y="356"/>
                  </a:cubicBezTo>
                  <a:cubicBezTo>
                    <a:pt x="718" y="284"/>
                    <a:pt x="850" y="309"/>
                    <a:pt x="924" y="161"/>
                  </a:cubicBezTo>
                  <a:cubicBezTo>
                    <a:pt x="956" y="97"/>
                    <a:pt x="891" y="34"/>
                    <a:pt x="812" y="34"/>
                  </a:cubicBezTo>
                  <a:cubicBezTo>
                    <a:pt x="773" y="34"/>
                    <a:pt x="730" y="49"/>
                    <a:pt x="694" y="86"/>
                  </a:cubicBezTo>
                  <a:cubicBezTo>
                    <a:pt x="679" y="101"/>
                    <a:pt x="666" y="118"/>
                    <a:pt x="648" y="128"/>
                  </a:cubicBezTo>
                  <a:cubicBezTo>
                    <a:pt x="641" y="133"/>
                    <a:pt x="631" y="135"/>
                    <a:pt x="622" y="135"/>
                  </a:cubicBezTo>
                  <a:cubicBezTo>
                    <a:pt x="610" y="135"/>
                    <a:pt x="599" y="130"/>
                    <a:pt x="592" y="120"/>
                  </a:cubicBezTo>
                  <a:cubicBezTo>
                    <a:pt x="574" y="92"/>
                    <a:pt x="610" y="52"/>
                    <a:pt x="594" y="22"/>
                  </a:cubicBezTo>
                  <a:cubicBezTo>
                    <a:pt x="587" y="9"/>
                    <a:pt x="571" y="4"/>
                    <a:pt x="555" y="4"/>
                  </a:cubicBezTo>
                  <a:cubicBezTo>
                    <a:pt x="548" y="4"/>
                    <a:pt x="541" y="4"/>
                    <a:pt x="535" y="6"/>
                  </a:cubicBezTo>
                  <a:cubicBezTo>
                    <a:pt x="448" y="29"/>
                    <a:pt x="454" y="107"/>
                    <a:pt x="408" y="113"/>
                  </a:cubicBezTo>
                  <a:cubicBezTo>
                    <a:pt x="406" y="113"/>
                    <a:pt x="404" y="114"/>
                    <a:pt x="402" y="114"/>
                  </a:cubicBezTo>
                  <a:cubicBezTo>
                    <a:pt x="353" y="114"/>
                    <a:pt x="352" y="28"/>
                    <a:pt x="313" y="6"/>
                  </a:cubicBezTo>
                  <a:cubicBezTo>
                    <a:pt x="305" y="2"/>
                    <a:pt x="296" y="0"/>
                    <a:pt x="286"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1" name="Google Shape;741;p68"/>
            <p:cNvSpPr/>
            <p:nvPr/>
          </p:nvSpPr>
          <p:spPr>
            <a:xfrm rot="-2865418">
              <a:off x="2164978" y="363732"/>
              <a:ext cx="641343" cy="655187"/>
            </a:xfrm>
            <a:custGeom>
              <a:rect b="b" l="l" r="r" t="t"/>
              <a:pathLst>
                <a:path extrusionOk="0" h="299" w="293">
                  <a:moveTo>
                    <a:pt x="130" y="0"/>
                  </a:moveTo>
                  <a:cubicBezTo>
                    <a:pt x="103" y="0"/>
                    <a:pt x="74" y="9"/>
                    <a:pt x="49" y="26"/>
                  </a:cubicBezTo>
                  <a:cubicBezTo>
                    <a:pt x="84" y="108"/>
                    <a:pt x="66" y="195"/>
                    <a:pt x="0" y="225"/>
                  </a:cubicBezTo>
                  <a:cubicBezTo>
                    <a:pt x="17" y="260"/>
                    <a:pt x="48" y="284"/>
                    <a:pt x="94" y="294"/>
                  </a:cubicBezTo>
                  <a:cubicBezTo>
                    <a:pt x="109" y="297"/>
                    <a:pt x="123" y="299"/>
                    <a:pt x="136" y="299"/>
                  </a:cubicBezTo>
                  <a:cubicBezTo>
                    <a:pt x="264" y="299"/>
                    <a:pt x="293" y="146"/>
                    <a:pt x="207" y="36"/>
                  </a:cubicBezTo>
                  <a:cubicBezTo>
                    <a:pt x="188" y="12"/>
                    <a:pt x="160" y="0"/>
                    <a:pt x="130"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2" name="Google Shape;742;p68"/>
            <p:cNvSpPr/>
            <p:nvPr/>
          </p:nvSpPr>
          <p:spPr>
            <a:xfrm rot="-2865419">
              <a:off x="2147648" y="630831"/>
              <a:ext cx="248232" cy="435561"/>
            </a:xfrm>
            <a:custGeom>
              <a:rect b="b" l="l" r="r" t="t"/>
              <a:pathLst>
                <a:path extrusionOk="0" h="199" w="113">
                  <a:moveTo>
                    <a:pt x="78" y="0"/>
                  </a:moveTo>
                  <a:cubicBezTo>
                    <a:pt x="32" y="32"/>
                    <a:pt x="0" y="90"/>
                    <a:pt x="18" y="167"/>
                  </a:cubicBezTo>
                  <a:cubicBezTo>
                    <a:pt x="21" y="178"/>
                    <a:pt x="25" y="189"/>
                    <a:pt x="29" y="199"/>
                  </a:cubicBezTo>
                  <a:cubicBezTo>
                    <a:pt x="95" y="169"/>
                    <a:pt x="113" y="82"/>
                    <a:pt x="78" y="0"/>
                  </a:cubicBezTo>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743" name="Google Shape;743;p68"/>
          <p:cNvSpPr txBox="1"/>
          <p:nvPr>
            <p:ph type="title"/>
          </p:nvPr>
        </p:nvSpPr>
        <p:spPr>
          <a:xfrm>
            <a:off x="3940325" y="2685375"/>
            <a:ext cx="4827600" cy="871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000"/>
              <a:t>What’s Next?</a:t>
            </a:r>
            <a:endParaRPr sz="4000"/>
          </a:p>
        </p:txBody>
      </p:sp>
      <p:cxnSp>
        <p:nvCxnSpPr>
          <p:cNvPr id="744" name="Google Shape;744;p68"/>
          <p:cNvCxnSpPr>
            <a:endCxn id="745" idx="1"/>
          </p:cNvCxnSpPr>
          <p:nvPr/>
        </p:nvCxnSpPr>
        <p:spPr>
          <a:xfrm>
            <a:off x="716200" y="3120975"/>
            <a:ext cx="2885100" cy="0"/>
          </a:xfrm>
          <a:prstGeom prst="straightConnector1">
            <a:avLst/>
          </a:prstGeom>
          <a:noFill/>
          <a:ln cap="flat" cmpd="sng" w="9525">
            <a:solidFill>
              <a:schemeClr val="dk1"/>
            </a:solidFill>
            <a:prstDash val="solid"/>
            <a:round/>
            <a:headEnd len="med" w="med" type="none"/>
            <a:tailEnd len="med" w="med" type="diamond"/>
          </a:ln>
        </p:spPr>
      </p:cxn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sp>
        <p:nvSpPr>
          <p:cNvPr id="750" name="Google Shape;750;p6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Solutions Moving Forward</a:t>
            </a:r>
            <a:endParaRPr/>
          </a:p>
        </p:txBody>
      </p:sp>
      <p:grpSp>
        <p:nvGrpSpPr>
          <p:cNvPr id="751" name="Google Shape;751;p69"/>
          <p:cNvGrpSpPr/>
          <p:nvPr/>
        </p:nvGrpSpPr>
        <p:grpSpPr>
          <a:xfrm>
            <a:off x="6012060" y="238955"/>
            <a:ext cx="2278372" cy="2332788"/>
            <a:chOff x="580725" y="3617925"/>
            <a:chExt cx="299325" cy="297375"/>
          </a:xfrm>
        </p:grpSpPr>
        <p:sp>
          <p:nvSpPr>
            <p:cNvPr id="752" name="Google Shape;752;p69"/>
            <p:cNvSpPr/>
            <p:nvPr/>
          </p:nvSpPr>
          <p:spPr>
            <a:xfrm>
              <a:off x="609075" y="3662050"/>
              <a:ext cx="51225" cy="51200"/>
            </a:xfrm>
            <a:custGeom>
              <a:rect b="b" l="l" r="r" t="t"/>
              <a:pathLst>
                <a:path extrusionOk="0" h="2048" w="2049">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69"/>
            <p:cNvSpPr/>
            <p:nvPr/>
          </p:nvSpPr>
          <p:spPr>
            <a:xfrm>
              <a:off x="668950" y="3617925"/>
              <a:ext cx="122875" cy="104475"/>
            </a:xfrm>
            <a:custGeom>
              <a:rect b="b" l="l" r="r" t="t"/>
              <a:pathLst>
                <a:path extrusionOk="0" h="4179" w="4915">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69"/>
            <p:cNvSpPr/>
            <p:nvPr/>
          </p:nvSpPr>
          <p:spPr>
            <a:xfrm>
              <a:off x="580725" y="3721900"/>
              <a:ext cx="141800" cy="192025"/>
            </a:xfrm>
            <a:custGeom>
              <a:rect b="b" l="l" r="r" t="t"/>
              <a:pathLst>
                <a:path extrusionOk="0" h="7681" w="5672">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69"/>
            <p:cNvSpPr/>
            <p:nvPr/>
          </p:nvSpPr>
          <p:spPr>
            <a:xfrm>
              <a:off x="800475" y="3662050"/>
              <a:ext cx="51225" cy="51200"/>
            </a:xfrm>
            <a:custGeom>
              <a:rect b="b" l="l" r="r" t="t"/>
              <a:pathLst>
                <a:path extrusionOk="0" h="2048" w="2049">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69"/>
            <p:cNvSpPr/>
            <p:nvPr/>
          </p:nvSpPr>
          <p:spPr>
            <a:xfrm>
              <a:off x="738250" y="3722700"/>
              <a:ext cx="141800" cy="192600"/>
            </a:xfrm>
            <a:custGeom>
              <a:rect b="b" l="l" r="r" t="t"/>
              <a:pathLst>
                <a:path extrusionOk="0" h="7704" w="5672">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57" name="Google Shape;757;p69"/>
          <p:cNvSpPr txBox="1"/>
          <p:nvPr/>
        </p:nvSpPr>
        <p:spPr>
          <a:xfrm>
            <a:off x="1118075" y="1702750"/>
            <a:ext cx="4515000" cy="290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000">
                <a:solidFill>
                  <a:schemeClr val="dk1"/>
                </a:solidFill>
                <a:latin typeface="Cormorant Garamond"/>
                <a:ea typeface="Cormorant Garamond"/>
                <a:cs typeface="Cormorant Garamond"/>
                <a:sym typeface="Cormorant Garamond"/>
              </a:rPr>
              <a:t>Email Reels</a:t>
            </a:r>
            <a:endParaRPr sz="4000">
              <a:solidFill>
                <a:schemeClr val="dk1"/>
              </a:solidFill>
              <a:latin typeface="Cormorant Garamond"/>
              <a:ea typeface="Cormorant Garamond"/>
              <a:cs typeface="Cormorant Garamond"/>
              <a:sym typeface="Cormorant Garamond"/>
            </a:endParaRPr>
          </a:p>
          <a:p>
            <a:pPr indent="0" lvl="0" marL="0" rtl="0" algn="l">
              <a:spcBef>
                <a:spcPts val="0"/>
              </a:spcBef>
              <a:spcAft>
                <a:spcPts val="0"/>
              </a:spcAft>
              <a:buNone/>
            </a:pPr>
            <a:r>
              <a:t/>
            </a:r>
            <a:endParaRPr sz="4000">
              <a:solidFill>
                <a:schemeClr val="dk1"/>
              </a:solidFill>
              <a:latin typeface="Cormorant Garamond"/>
              <a:ea typeface="Cormorant Garamond"/>
              <a:cs typeface="Cormorant Garamond"/>
              <a:sym typeface="Cormorant Garamond"/>
            </a:endParaRPr>
          </a:p>
          <a:p>
            <a:pPr indent="457200" lvl="0" marL="0" rtl="0" algn="l">
              <a:spcBef>
                <a:spcPts val="0"/>
              </a:spcBef>
              <a:spcAft>
                <a:spcPts val="0"/>
              </a:spcAft>
              <a:buNone/>
            </a:pPr>
            <a:r>
              <a:rPr lang="en" sz="4000">
                <a:solidFill>
                  <a:schemeClr val="dk1"/>
                </a:solidFill>
                <a:latin typeface="Cormorant Garamond"/>
                <a:ea typeface="Cormorant Garamond"/>
                <a:cs typeface="Cormorant Garamond"/>
                <a:sym typeface="Cormorant Garamond"/>
              </a:rPr>
              <a:t>Speed Dating</a:t>
            </a:r>
            <a:endParaRPr sz="4000">
              <a:solidFill>
                <a:schemeClr val="dk1"/>
              </a:solidFill>
              <a:latin typeface="Cormorant Garamond"/>
              <a:ea typeface="Cormorant Garamond"/>
              <a:cs typeface="Cormorant Garamond"/>
              <a:sym typeface="Cormorant Garamond"/>
            </a:endParaRPr>
          </a:p>
          <a:p>
            <a:pPr indent="0" lvl="0" marL="0" rtl="0" algn="l">
              <a:spcBef>
                <a:spcPts val="0"/>
              </a:spcBef>
              <a:spcAft>
                <a:spcPts val="0"/>
              </a:spcAft>
              <a:buNone/>
            </a:pPr>
            <a:r>
              <a:t/>
            </a:r>
            <a:endParaRPr sz="4000">
              <a:solidFill>
                <a:schemeClr val="dk1"/>
              </a:solidFill>
              <a:latin typeface="Cormorant Garamond"/>
              <a:ea typeface="Cormorant Garamond"/>
              <a:cs typeface="Cormorant Garamond"/>
              <a:sym typeface="Cormorant Garamond"/>
            </a:endParaRPr>
          </a:p>
          <a:p>
            <a:pPr indent="0" lvl="0" marL="0" rtl="0" algn="l">
              <a:spcBef>
                <a:spcPts val="0"/>
              </a:spcBef>
              <a:spcAft>
                <a:spcPts val="0"/>
              </a:spcAft>
              <a:buNone/>
            </a:pPr>
            <a:r>
              <a:rPr lang="en" sz="4000">
                <a:solidFill>
                  <a:schemeClr val="dk1"/>
                </a:solidFill>
                <a:latin typeface="Cormorant Garamond"/>
                <a:ea typeface="Cormorant Garamond"/>
                <a:cs typeface="Cormorant Garamond"/>
                <a:sym typeface="Cormorant Garamond"/>
              </a:rPr>
              <a:t>		Career Database</a:t>
            </a:r>
            <a:endParaRPr sz="4000">
              <a:solidFill>
                <a:schemeClr val="dk1"/>
              </a:solidFill>
              <a:latin typeface="Cormorant Garamond"/>
              <a:ea typeface="Cormorant Garamond"/>
              <a:cs typeface="Cormorant Garamond"/>
              <a:sym typeface="Cormorant Garamon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7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Solutions Moving Forward</a:t>
            </a:r>
            <a:endParaRPr/>
          </a:p>
        </p:txBody>
      </p:sp>
      <p:grpSp>
        <p:nvGrpSpPr>
          <p:cNvPr id="763" name="Google Shape;763;p70"/>
          <p:cNvGrpSpPr/>
          <p:nvPr/>
        </p:nvGrpSpPr>
        <p:grpSpPr>
          <a:xfrm>
            <a:off x="6012060" y="238955"/>
            <a:ext cx="2278372" cy="2332788"/>
            <a:chOff x="580725" y="3617925"/>
            <a:chExt cx="299325" cy="297375"/>
          </a:xfrm>
        </p:grpSpPr>
        <p:sp>
          <p:nvSpPr>
            <p:cNvPr id="764" name="Google Shape;764;p70"/>
            <p:cNvSpPr/>
            <p:nvPr/>
          </p:nvSpPr>
          <p:spPr>
            <a:xfrm>
              <a:off x="609075" y="3662050"/>
              <a:ext cx="51225" cy="51200"/>
            </a:xfrm>
            <a:custGeom>
              <a:rect b="b" l="l" r="r" t="t"/>
              <a:pathLst>
                <a:path extrusionOk="0" h="2048" w="2049">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70"/>
            <p:cNvSpPr/>
            <p:nvPr/>
          </p:nvSpPr>
          <p:spPr>
            <a:xfrm>
              <a:off x="668950" y="3617925"/>
              <a:ext cx="122875" cy="104475"/>
            </a:xfrm>
            <a:custGeom>
              <a:rect b="b" l="l" r="r" t="t"/>
              <a:pathLst>
                <a:path extrusionOk="0" h="4179" w="4915">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70"/>
            <p:cNvSpPr/>
            <p:nvPr/>
          </p:nvSpPr>
          <p:spPr>
            <a:xfrm>
              <a:off x="580725" y="3721900"/>
              <a:ext cx="141800" cy="192025"/>
            </a:xfrm>
            <a:custGeom>
              <a:rect b="b" l="l" r="r" t="t"/>
              <a:pathLst>
                <a:path extrusionOk="0" h="7681" w="5672">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70"/>
            <p:cNvSpPr/>
            <p:nvPr/>
          </p:nvSpPr>
          <p:spPr>
            <a:xfrm>
              <a:off x="800475" y="3662050"/>
              <a:ext cx="51225" cy="51200"/>
            </a:xfrm>
            <a:custGeom>
              <a:rect b="b" l="l" r="r" t="t"/>
              <a:pathLst>
                <a:path extrusionOk="0" h="2048" w="2049">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70"/>
            <p:cNvSpPr/>
            <p:nvPr/>
          </p:nvSpPr>
          <p:spPr>
            <a:xfrm>
              <a:off x="738250" y="3722700"/>
              <a:ext cx="141800" cy="192600"/>
            </a:xfrm>
            <a:custGeom>
              <a:rect b="b" l="l" r="r" t="t"/>
              <a:pathLst>
                <a:path extrusionOk="0" h="7704" w="5672">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9" name="Google Shape;769;p70"/>
          <p:cNvSpPr txBox="1"/>
          <p:nvPr/>
        </p:nvSpPr>
        <p:spPr>
          <a:xfrm>
            <a:off x="1118075" y="1702750"/>
            <a:ext cx="4515000" cy="290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000" strike="sngStrike">
                <a:solidFill>
                  <a:schemeClr val="dk1"/>
                </a:solidFill>
                <a:latin typeface="Cormorant Garamond"/>
                <a:ea typeface="Cormorant Garamond"/>
                <a:cs typeface="Cormorant Garamond"/>
                <a:sym typeface="Cormorant Garamond"/>
              </a:rPr>
              <a:t>Email Reels</a:t>
            </a:r>
            <a:endParaRPr sz="4000" strike="sngStrike">
              <a:solidFill>
                <a:schemeClr val="dk1"/>
              </a:solidFill>
              <a:latin typeface="Cormorant Garamond"/>
              <a:ea typeface="Cormorant Garamond"/>
              <a:cs typeface="Cormorant Garamond"/>
              <a:sym typeface="Cormorant Garamond"/>
            </a:endParaRPr>
          </a:p>
          <a:p>
            <a:pPr indent="0" lvl="0" marL="0" rtl="0" algn="l">
              <a:spcBef>
                <a:spcPts val="0"/>
              </a:spcBef>
              <a:spcAft>
                <a:spcPts val="0"/>
              </a:spcAft>
              <a:buNone/>
            </a:pPr>
            <a:r>
              <a:t/>
            </a:r>
            <a:endParaRPr sz="4000">
              <a:solidFill>
                <a:schemeClr val="dk1"/>
              </a:solidFill>
              <a:latin typeface="Cormorant Garamond"/>
              <a:ea typeface="Cormorant Garamond"/>
              <a:cs typeface="Cormorant Garamond"/>
              <a:sym typeface="Cormorant Garamond"/>
            </a:endParaRPr>
          </a:p>
          <a:p>
            <a:pPr indent="457200" lvl="0" marL="0" rtl="0" algn="l">
              <a:spcBef>
                <a:spcPts val="0"/>
              </a:spcBef>
              <a:spcAft>
                <a:spcPts val="0"/>
              </a:spcAft>
              <a:buNone/>
            </a:pPr>
            <a:r>
              <a:rPr lang="en" sz="4000">
                <a:solidFill>
                  <a:schemeClr val="dk1"/>
                </a:solidFill>
                <a:latin typeface="Cormorant Garamond"/>
                <a:ea typeface="Cormorant Garamond"/>
                <a:cs typeface="Cormorant Garamond"/>
                <a:sym typeface="Cormorant Garamond"/>
              </a:rPr>
              <a:t>Speed Dating</a:t>
            </a:r>
            <a:endParaRPr sz="4000">
              <a:solidFill>
                <a:schemeClr val="dk1"/>
              </a:solidFill>
              <a:latin typeface="Cormorant Garamond"/>
              <a:ea typeface="Cormorant Garamond"/>
              <a:cs typeface="Cormorant Garamond"/>
              <a:sym typeface="Cormorant Garamond"/>
            </a:endParaRPr>
          </a:p>
          <a:p>
            <a:pPr indent="0" lvl="0" marL="0" rtl="0" algn="l">
              <a:spcBef>
                <a:spcPts val="0"/>
              </a:spcBef>
              <a:spcAft>
                <a:spcPts val="0"/>
              </a:spcAft>
              <a:buNone/>
            </a:pPr>
            <a:r>
              <a:t/>
            </a:r>
            <a:endParaRPr sz="4000">
              <a:solidFill>
                <a:schemeClr val="dk1"/>
              </a:solidFill>
              <a:latin typeface="Cormorant Garamond"/>
              <a:ea typeface="Cormorant Garamond"/>
              <a:cs typeface="Cormorant Garamond"/>
              <a:sym typeface="Cormorant Garamond"/>
            </a:endParaRPr>
          </a:p>
          <a:p>
            <a:pPr indent="0" lvl="0" marL="0" rtl="0" algn="l">
              <a:spcBef>
                <a:spcPts val="0"/>
              </a:spcBef>
              <a:spcAft>
                <a:spcPts val="0"/>
              </a:spcAft>
              <a:buNone/>
            </a:pPr>
            <a:r>
              <a:rPr lang="en" sz="4000" strike="sngStrike">
                <a:solidFill>
                  <a:schemeClr val="dk1"/>
                </a:solidFill>
                <a:latin typeface="Cormorant Garamond"/>
                <a:ea typeface="Cormorant Garamond"/>
                <a:cs typeface="Cormorant Garamond"/>
                <a:sym typeface="Cormorant Garamond"/>
              </a:rPr>
              <a:t>		Career Database</a:t>
            </a:r>
            <a:endParaRPr sz="4000" strike="sngStrike">
              <a:solidFill>
                <a:schemeClr val="dk1"/>
              </a:solidFill>
              <a:latin typeface="Cormorant Garamond"/>
              <a:ea typeface="Cormorant Garamond"/>
              <a:cs typeface="Cormorant Garamond"/>
              <a:sym typeface="Cormorant Garamond"/>
            </a:endParaRPr>
          </a:p>
        </p:txBody>
      </p:sp>
      <p:sp>
        <p:nvSpPr>
          <p:cNvPr id="770" name="Google Shape;770;p70"/>
          <p:cNvSpPr/>
          <p:nvPr/>
        </p:nvSpPr>
        <p:spPr>
          <a:xfrm>
            <a:off x="1356200" y="2931475"/>
            <a:ext cx="3476700" cy="933600"/>
          </a:xfrm>
          <a:prstGeom prst="ellipse">
            <a:avLst/>
          </a:prstGeom>
          <a:noFill/>
          <a:ln cap="flat" cmpd="sng" w="38100">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sp>
        <p:nvSpPr>
          <p:cNvPr id="775" name="Google Shape;775;p7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Solutions Moving Forward</a:t>
            </a:r>
            <a:endParaRPr/>
          </a:p>
        </p:txBody>
      </p:sp>
      <p:grpSp>
        <p:nvGrpSpPr>
          <p:cNvPr id="776" name="Google Shape;776;p71"/>
          <p:cNvGrpSpPr/>
          <p:nvPr/>
        </p:nvGrpSpPr>
        <p:grpSpPr>
          <a:xfrm>
            <a:off x="6012060" y="238955"/>
            <a:ext cx="2278372" cy="2332788"/>
            <a:chOff x="580725" y="3617925"/>
            <a:chExt cx="299325" cy="297375"/>
          </a:xfrm>
        </p:grpSpPr>
        <p:sp>
          <p:nvSpPr>
            <p:cNvPr id="777" name="Google Shape;777;p71"/>
            <p:cNvSpPr/>
            <p:nvPr/>
          </p:nvSpPr>
          <p:spPr>
            <a:xfrm>
              <a:off x="609075" y="3662050"/>
              <a:ext cx="51225" cy="51200"/>
            </a:xfrm>
            <a:custGeom>
              <a:rect b="b" l="l" r="r" t="t"/>
              <a:pathLst>
                <a:path extrusionOk="0" h="2048" w="2049">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71"/>
            <p:cNvSpPr/>
            <p:nvPr/>
          </p:nvSpPr>
          <p:spPr>
            <a:xfrm>
              <a:off x="668950" y="3617925"/>
              <a:ext cx="122875" cy="104475"/>
            </a:xfrm>
            <a:custGeom>
              <a:rect b="b" l="l" r="r" t="t"/>
              <a:pathLst>
                <a:path extrusionOk="0" h="4179" w="4915">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71"/>
            <p:cNvSpPr/>
            <p:nvPr/>
          </p:nvSpPr>
          <p:spPr>
            <a:xfrm>
              <a:off x="580725" y="3721900"/>
              <a:ext cx="141800" cy="192025"/>
            </a:xfrm>
            <a:custGeom>
              <a:rect b="b" l="l" r="r" t="t"/>
              <a:pathLst>
                <a:path extrusionOk="0" h="7681" w="5672">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71"/>
            <p:cNvSpPr/>
            <p:nvPr/>
          </p:nvSpPr>
          <p:spPr>
            <a:xfrm>
              <a:off x="800475" y="3662050"/>
              <a:ext cx="51225" cy="51200"/>
            </a:xfrm>
            <a:custGeom>
              <a:rect b="b" l="l" r="r" t="t"/>
              <a:pathLst>
                <a:path extrusionOk="0" h="2048" w="2049">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71"/>
            <p:cNvSpPr/>
            <p:nvPr/>
          </p:nvSpPr>
          <p:spPr>
            <a:xfrm>
              <a:off x="738250" y="3722700"/>
              <a:ext cx="141800" cy="192600"/>
            </a:xfrm>
            <a:custGeom>
              <a:rect b="b" l="l" r="r" t="t"/>
              <a:pathLst>
                <a:path extrusionOk="0" h="7704" w="5672">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82" name="Google Shape;782;p71"/>
          <p:cNvSpPr txBox="1"/>
          <p:nvPr/>
        </p:nvSpPr>
        <p:spPr>
          <a:xfrm>
            <a:off x="1168200" y="1485100"/>
            <a:ext cx="36294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700"/>
              <a:t>⭐ </a:t>
            </a:r>
            <a:endParaRPr sz="2700"/>
          </a:p>
        </p:txBody>
      </p:sp>
      <p:sp>
        <p:nvSpPr>
          <p:cNvPr id="783" name="Google Shape;783;p71"/>
          <p:cNvSpPr txBox="1"/>
          <p:nvPr/>
        </p:nvSpPr>
        <p:spPr>
          <a:xfrm>
            <a:off x="1771800" y="1485100"/>
            <a:ext cx="4157400" cy="985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600">
                <a:latin typeface="Cormorant Garamond"/>
                <a:ea typeface="Cormorant Garamond"/>
                <a:cs typeface="Cormorant Garamond"/>
                <a:sym typeface="Cormorant Garamond"/>
              </a:rPr>
              <a:t>Addresses POVs and project domain </a:t>
            </a:r>
            <a:endParaRPr sz="2600"/>
          </a:p>
        </p:txBody>
      </p:sp>
      <p:sp>
        <p:nvSpPr>
          <p:cNvPr id="784" name="Google Shape;784;p71"/>
          <p:cNvSpPr txBox="1"/>
          <p:nvPr/>
        </p:nvSpPr>
        <p:spPr>
          <a:xfrm>
            <a:off x="1168200" y="2752925"/>
            <a:ext cx="36294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700"/>
              <a:t>⭐ </a:t>
            </a:r>
            <a:endParaRPr sz="2700"/>
          </a:p>
        </p:txBody>
      </p:sp>
      <p:sp>
        <p:nvSpPr>
          <p:cNvPr id="785" name="Google Shape;785;p71"/>
          <p:cNvSpPr txBox="1"/>
          <p:nvPr/>
        </p:nvSpPr>
        <p:spPr>
          <a:xfrm>
            <a:off x="1809400" y="2752925"/>
            <a:ext cx="6328500" cy="985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600">
                <a:latin typeface="Cormorant Garamond"/>
                <a:ea typeface="Cormorant Garamond"/>
                <a:cs typeface="Cormorant Garamond"/>
                <a:sym typeface="Cormorant Garamond"/>
              </a:rPr>
              <a:t>Community-building aspect aligned with well-being</a:t>
            </a:r>
            <a:endParaRPr sz="2600"/>
          </a:p>
        </p:txBody>
      </p:sp>
      <p:sp>
        <p:nvSpPr>
          <p:cNvPr id="786" name="Google Shape;786;p71"/>
          <p:cNvSpPr txBox="1"/>
          <p:nvPr/>
        </p:nvSpPr>
        <p:spPr>
          <a:xfrm>
            <a:off x="1168200" y="3782475"/>
            <a:ext cx="36294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700"/>
              <a:t>⭐ </a:t>
            </a:r>
            <a:endParaRPr sz="2700"/>
          </a:p>
        </p:txBody>
      </p:sp>
      <p:sp>
        <p:nvSpPr>
          <p:cNvPr id="787" name="Google Shape;787;p71"/>
          <p:cNvSpPr txBox="1"/>
          <p:nvPr/>
        </p:nvSpPr>
        <p:spPr>
          <a:xfrm>
            <a:off x="1803400" y="3782475"/>
            <a:ext cx="63285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600">
                <a:latin typeface="Cormorant Garamond"/>
                <a:ea typeface="Cormorant Garamond"/>
                <a:cs typeface="Cormorant Garamond"/>
                <a:sym typeface="Cormorant Garamond"/>
              </a:rPr>
              <a:t>Received overwhelmingly positive feedback</a:t>
            </a:r>
            <a:endParaRPr sz="26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sp>
        <p:nvSpPr>
          <p:cNvPr id="792" name="Google Shape;792;p7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Ethical Considerations</a:t>
            </a:r>
            <a:endParaRPr/>
          </a:p>
        </p:txBody>
      </p:sp>
      <p:sp>
        <p:nvSpPr>
          <p:cNvPr id="793" name="Google Shape;793;p72"/>
          <p:cNvSpPr txBox="1"/>
          <p:nvPr/>
        </p:nvSpPr>
        <p:spPr>
          <a:xfrm>
            <a:off x="5807050" y="3157026"/>
            <a:ext cx="2126100" cy="44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chemeClr val="dk1"/>
                </a:solidFill>
                <a:latin typeface="Cormorant Garamond"/>
                <a:ea typeface="Cormorant Garamond"/>
                <a:cs typeface="Cormorant Garamond"/>
                <a:sym typeface="Cormorant Garamond"/>
              </a:rPr>
              <a:t>Equal Access</a:t>
            </a:r>
            <a:endParaRPr b="1" sz="2400">
              <a:solidFill>
                <a:schemeClr val="dk1"/>
              </a:solidFill>
              <a:latin typeface="Cormorant Garamond"/>
              <a:ea typeface="Cormorant Garamond"/>
              <a:cs typeface="Cormorant Garamond"/>
              <a:sym typeface="Cormorant Garamond"/>
            </a:endParaRPr>
          </a:p>
        </p:txBody>
      </p:sp>
      <p:sp>
        <p:nvSpPr>
          <p:cNvPr id="794" name="Google Shape;794;p72"/>
          <p:cNvSpPr txBox="1"/>
          <p:nvPr/>
        </p:nvSpPr>
        <p:spPr>
          <a:xfrm>
            <a:off x="3400300" y="3157026"/>
            <a:ext cx="2126100" cy="44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chemeClr val="dk1"/>
                </a:solidFill>
                <a:latin typeface="Cormorant Garamond"/>
                <a:ea typeface="Cormorant Garamond"/>
                <a:cs typeface="Cormorant Garamond"/>
                <a:sym typeface="Cormorant Garamond"/>
              </a:rPr>
              <a:t>Safety</a:t>
            </a:r>
            <a:endParaRPr b="1" sz="2400">
              <a:solidFill>
                <a:schemeClr val="dk1"/>
              </a:solidFill>
              <a:latin typeface="Cormorant Garamond"/>
              <a:ea typeface="Cormorant Garamond"/>
              <a:cs typeface="Cormorant Garamond"/>
              <a:sym typeface="Cormorant Garamond"/>
            </a:endParaRPr>
          </a:p>
        </p:txBody>
      </p:sp>
      <p:sp>
        <p:nvSpPr>
          <p:cNvPr id="795" name="Google Shape;795;p72"/>
          <p:cNvSpPr txBox="1"/>
          <p:nvPr/>
        </p:nvSpPr>
        <p:spPr>
          <a:xfrm>
            <a:off x="1316725" y="3204650"/>
            <a:ext cx="1914300" cy="44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chemeClr val="dk1"/>
                </a:solidFill>
                <a:latin typeface="Cormorant Garamond"/>
                <a:ea typeface="Cormorant Garamond"/>
                <a:cs typeface="Cormorant Garamond"/>
                <a:sym typeface="Cormorant Garamond"/>
              </a:rPr>
              <a:t>User Bias</a:t>
            </a:r>
            <a:endParaRPr b="1" sz="2400">
              <a:solidFill>
                <a:schemeClr val="dk1"/>
              </a:solidFill>
              <a:latin typeface="Cormorant Garamond"/>
              <a:ea typeface="Cormorant Garamond"/>
              <a:cs typeface="Cormorant Garamond"/>
              <a:sym typeface="Cormorant Garamond"/>
            </a:endParaRPr>
          </a:p>
          <a:p>
            <a:pPr indent="0" lvl="0" marL="0" rtl="0" algn="ctr">
              <a:spcBef>
                <a:spcPts val="0"/>
              </a:spcBef>
              <a:spcAft>
                <a:spcPts val="0"/>
              </a:spcAft>
              <a:buNone/>
            </a:pPr>
            <a:r>
              <a:t/>
            </a:r>
            <a:endParaRPr sz="1500">
              <a:solidFill>
                <a:schemeClr val="dk1"/>
              </a:solidFill>
              <a:latin typeface="Cormorant Garamond Medium"/>
              <a:ea typeface="Cormorant Garamond Medium"/>
              <a:cs typeface="Cormorant Garamond Medium"/>
              <a:sym typeface="Cormorant Garamond Medium"/>
            </a:endParaRPr>
          </a:p>
        </p:txBody>
      </p:sp>
      <p:sp>
        <p:nvSpPr>
          <p:cNvPr id="796" name="Google Shape;796;p72"/>
          <p:cNvSpPr txBox="1"/>
          <p:nvPr/>
        </p:nvSpPr>
        <p:spPr>
          <a:xfrm>
            <a:off x="1134638" y="3648650"/>
            <a:ext cx="2278500" cy="1046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Cormorant Garamond Medium"/>
                <a:ea typeface="Cormorant Garamond Medium"/>
                <a:cs typeface="Cormorant Garamond Medium"/>
                <a:sym typeface="Cormorant Garamond Medium"/>
              </a:rPr>
              <a:t>Users may subconsciously swipe on teammates of similar background or demographics</a:t>
            </a:r>
            <a:endParaRPr sz="1100">
              <a:solidFill>
                <a:schemeClr val="dk1"/>
              </a:solidFill>
              <a:latin typeface="Work Sans"/>
              <a:ea typeface="Work Sans"/>
              <a:cs typeface="Work Sans"/>
              <a:sym typeface="Work Sans"/>
            </a:endParaRPr>
          </a:p>
        </p:txBody>
      </p:sp>
      <p:grpSp>
        <p:nvGrpSpPr>
          <p:cNvPr id="797" name="Google Shape;797;p72"/>
          <p:cNvGrpSpPr/>
          <p:nvPr/>
        </p:nvGrpSpPr>
        <p:grpSpPr>
          <a:xfrm>
            <a:off x="1669612" y="1540507"/>
            <a:ext cx="1208555" cy="1119470"/>
            <a:chOff x="4266025" y="3609275"/>
            <a:chExt cx="299325" cy="277275"/>
          </a:xfrm>
        </p:grpSpPr>
        <p:sp>
          <p:nvSpPr>
            <p:cNvPr id="798" name="Google Shape;798;p72"/>
            <p:cNvSpPr/>
            <p:nvPr/>
          </p:nvSpPr>
          <p:spPr>
            <a:xfrm>
              <a:off x="4266025" y="3609275"/>
              <a:ext cx="299325" cy="224500"/>
            </a:xfrm>
            <a:custGeom>
              <a:rect b="b" l="l" r="r" t="t"/>
              <a:pathLst>
                <a:path extrusionOk="0" h="8980" w="11973">
                  <a:moveTo>
                    <a:pt x="2017" y="3749"/>
                  </a:moveTo>
                  <a:lnTo>
                    <a:pt x="3119" y="5514"/>
                  </a:lnTo>
                  <a:lnTo>
                    <a:pt x="914" y="5514"/>
                  </a:lnTo>
                  <a:lnTo>
                    <a:pt x="2017" y="3749"/>
                  </a:lnTo>
                  <a:close/>
                  <a:moveTo>
                    <a:pt x="9641" y="3749"/>
                  </a:moveTo>
                  <a:lnTo>
                    <a:pt x="10744" y="5514"/>
                  </a:lnTo>
                  <a:lnTo>
                    <a:pt x="8538" y="5514"/>
                  </a:lnTo>
                  <a:lnTo>
                    <a:pt x="9641" y="3749"/>
                  </a:lnTo>
                  <a:close/>
                  <a:moveTo>
                    <a:pt x="5892" y="0"/>
                  </a:moveTo>
                  <a:cubicBezTo>
                    <a:pt x="5325" y="0"/>
                    <a:pt x="4852" y="473"/>
                    <a:pt x="4852" y="1040"/>
                  </a:cubicBezTo>
                  <a:lnTo>
                    <a:pt x="4852" y="1166"/>
                  </a:lnTo>
                  <a:lnTo>
                    <a:pt x="4537" y="1324"/>
                  </a:lnTo>
                  <a:cubicBezTo>
                    <a:pt x="3812" y="1733"/>
                    <a:pt x="3529" y="1891"/>
                    <a:pt x="3025" y="1954"/>
                  </a:cubicBezTo>
                  <a:cubicBezTo>
                    <a:pt x="2867" y="1607"/>
                    <a:pt x="2521" y="1324"/>
                    <a:pt x="2080" y="1324"/>
                  </a:cubicBezTo>
                  <a:cubicBezTo>
                    <a:pt x="1702" y="1324"/>
                    <a:pt x="1324" y="1576"/>
                    <a:pt x="1166" y="1922"/>
                  </a:cubicBezTo>
                  <a:cubicBezTo>
                    <a:pt x="946" y="1891"/>
                    <a:pt x="693" y="1796"/>
                    <a:pt x="504" y="1733"/>
                  </a:cubicBezTo>
                  <a:cubicBezTo>
                    <a:pt x="454" y="1708"/>
                    <a:pt x="403" y="1696"/>
                    <a:pt x="355" y="1696"/>
                  </a:cubicBezTo>
                  <a:cubicBezTo>
                    <a:pt x="223" y="1696"/>
                    <a:pt x="110" y="1784"/>
                    <a:pt x="63" y="1922"/>
                  </a:cubicBezTo>
                  <a:cubicBezTo>
                    <a:pt x="0" y="2111"/>
                    <a:pt x="63" y="2332"/>
                    <a:pt x="252" y="2363"/>
                  </a:cubicBezTo>
                  <a:cubicBezTo>
                    <a:pt x="536" y="2489"/>
                    <a:pt x="820" y="2552"/>
                    <a:pt x="1135" y="2615"/>
                  </a:cubicBezTo>
                  <a:cubicBezTo>
                    <a:pt x="1198" y="2867"/>
                    <a:pt x="1387" y="3119"/>
                    <a:pt x="1607" y="3277"/>
                  </a:cubicBezTo>
                  <a:lnTo>
                    <a:pt x="95" y="5671"/>
                  </a:lnTo>
                  <a:cubicBezTo>
                    <a:pt x="95" y="5703"/>
                    <a:pt x="63" y="5829"/>
                    <a:pt x="63" y="5860"/>
                  </a:cubicBezTo>
                  <a:lnTo>
                    <a:pt x="63" y="6238"/>
                  </a:lnTo>
                  <a:cubicBezTo>
                    <a:pt x="63" y="7372"/>
                    <a:pt x="1009" y="8318"/>
                    <a:pt x="2143" y="8318"/>
                  </a:cubicBezTo>
                  <a:cubicBezTo>
                    <a:pt x="3308" y="8318"/>
                    <a:pt x="4254" y="7372"/>
                    <a:pt x="4254" y="6238"/>
                  </a:cubicBezTo>
                  <a:lnTo>
                    <a:pt x="4254" y="5860"/>
                  </a:lnTo>
                  <a:cubicBezTo>
                    <a:pt x="4254" y="5829"/>
                    <a:pt x="4191" y="5703"/>
                    <a:pt x="4191" y="5671"/>
                  </a:cubicBezTo>
                  <a:lnTo>
                    <a:pt x="2710" y="3277"/>
                  </a:lnTo>
                  <a:cubicBezTo>
                    <a:pt x="2930" y="3151"/>
                    <a:pt x="3088" y="2930"/>
                    <a:pt x="3182" y="2647"/>
                  </a:cubicBezTo>
                  <a:cubicBezTo>
                    <a:pt x="3844" y="2521"/>
                    <a:pt x="4191" y="2363"/>
                    <a:pt x="4947" y="1922"/>
                  </a:cubicBezTo>
                  <a:lnTo>
                    <a:pt x="4947" y="8979"/>
                  </a:lnTo>
                  <a:lnTo>
                    <a:pt x="7089" y="8979"/>
                  </a:lnTo>
                  <a:lnTo>
                    <a:pt x="7089" y="1922"/>
                  </a:lnTo>
                  <a:cubicBezTo>
                    <a:pt x="7814" y="2332"/>
                    <a:pt x="8192" y="2521"/>
                    <a:pt x="8853" y="2647"/>
                  </a:cubicBezTo>
                  <a:cubicBezTo>
                    <a:pt x="8916" y="2899"/>
                    <a:pt x="9074" y="3119"/>
                    <a:pt x="9326" y="3277"/>
                  </a:cubicBezTo>
                  <a:lnTo>
                    <a:pt x="7814" y="5671"/>
                  </a:lnTo>
                  <a:cubicBezTo>
                    <a:pt x="7814" y="5703"/>
                    <a:pt x="7782" y="5829"/>
                    <a:pt x="7782" y="5860"/>
                  </a:cubicBezTo>
                  <a:lnTo>
                    <a:pt x="7782" y="6238"/>
                  </a:lnTo>
                  <a:cubicBezTo>
                    <a:pt x="7782" y="7372"/>
                    <a:pt x="8727" y="8318"/>
                    <a:pt x="9861" y="8318"/>
                  </a:cubicBezTo>
                  <a:cubicBezTo>
                    <a:pt x="11027" y="8318"/>
                    <a:pt x="11972" y="7372"/>
                    <a:pt x="11972" y="6238"/>
                  </a:cubicBezTo>
                  <a:lnTo>
                    <a:pt x="11972" y="5860"/>
                  </a:lnTo>
                  <a:cubicBezTo>
                    <a:pt x="11972" y="5829"/>
                    <a:pt x="11909" y="5703"/>
                    <a:pt x="11909" y="5671"/>
                  </a:cubicBezTo>
                  <a:lnTo>
                    <a:pt x="10429" y="3277"/>
                  </a:lnTo>
                  <a:cubicBezTo>
                    <a:pt x="10429" y="3151"/>
                    <a:pt x="10618" y="2930"/>
                    <a:pt x="10681" y="2615"/>
                  </a:cubicBezTo>
                  <a:cubicBezTo>
                    <a:pt x="10933" y="2521"/>
                    <a:pt x="11248" y="2458"/>
                    <a:pt x="11531" y="2363"/>
                  </a:cubicBezTo>
                  <a:cubicBezTo>
                    <a:pt x="11720" y="2300"/>
                    <a:pt x="11815" y="2080"/>
                    <a:pt x="11720" y="1922"/>
                  </a:cubicBezTo>
                  <a:cubicBezTo>
                    <a:pt x="11674" y="1784"/>
                    <a:pt x="11560" y="1696"/>
                    <a:pt x="11429" y="1696"/>
                  </a:cubicBezTo>
                  <a:cubicBezTo>
                    <a:pt x="11380" y="1696"/>
                    <a:pt x="11330" y="1708"/>
                    <a:pt x="11279" y="1733"/>
                  </a:cubicBezTo>
                  <a:cubicBezTo>
                    <a:pt x="11059" y="1796"/>
                    <a:pt x="10870" y="1891"/>
                    <a:pt x="10618" y="1922"/>
                  </a:cubicBezTo>
                  <a:cubicBezTo>
                    <a:pt x="10460" y="1576"/>
                    <a:pt x="10113" y="1324"/>
                    <a:pt x="9704" y="1324"/>
                  </a:cubicBezTo>
                  <a:cubicBezTo>
                    <a:pt x="9294" y="1324"/>
                    <a:pt x="8916" y="1576"/>
                    <a:pt x="8790" y="1954"/>
                  </a:cubicBezTo>
                  <a:cubicBezTo>
                    <a:pt x="8255" y="1891"/>
                    <a:pt x="8003" y="1733"/>
                    <a:pt x="7278" y="1324"/>
                  </a:cubicBezTo>
                  <a:lnTo>
                    <a:pt x="6963" y="1166"/>
                  </a:lnTo>
                  <a:lnTo>
                    <a:pt x="6963" y="1040"/>
                  </a:lnTo>
                  <a:cubicBezTo>
                    <a:pt x="6963" y="441"/>
                    <a:pt x="6490" y="0"/>
                    <a:pt x="589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72"/>
            <p:cNvSpPr/>
            <p:nvPr/>
          </p:nvSpPr>
          <p:spPr>
            <a:xfrm>
              <a:off x="4332975" y="3851850"/>
              <a:ext cx="157550" cy="34700"/>
            </a:xfrm>
            <a:custGeom>
              <a:rect b="b" l="l" r="r" t="t"/>
              <a:pathLst>
                <a:path extrusionOk="0" h="1388" w="6302">
                  <a:moveTo>
                    <a:pt x="693" y="1"/>
                  </a:moveTo>
                  <a:cubicBezTo>
                    <a:pt x="315" y="1"/>
                    <a:pt x="0" y="316"/>
                    <a:pt x="0" y="694"/>
                  </a:cubicBezTo>
                  <a:lnTo>
                    <a:pt x="0" y="1040"/>
                  </a:lnTo>
                  <a:cubicBezTo>
                    <a:pt x="0" y="1261"/>
                    <a:pt x="158" y="1387"/>
                    <a:pt x="347" y="1387"/>
                  </a:cubicBezTo>
                  <a:lnTo>
                    <a:pt x="5955" y="1387"/>
                  </a:lnTo>
                  <a:cubicBezTo>
                    <a:pt x="6144" y="1356"/>
                    <a:pt x="6301" y="1198"/>
                    <a:pt x="6301" y="1040"/>
                  </a:cubicBezTo>
                  <a:lnTo>
                    <a:pt x="6301" y="694"/>
                  </a:lnTo>
                  <a:cubicBezTo>
                    <a:pt x="6301" y="316"/>
                    <a:pt x="5986" y="1"/>
                    <a:pt x="5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0" name="Google Shape;800;p72"/>
          <p:cNvSpPr txBox="1"/>
          <p:nvPr/>
        </p:nvSpPr>
        <p:spPr>
          <a:xfrm>
            <a:off x="3324113" y="3623575"/>
            <a:ext cx="2278500" cy="1046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Cormorant Garamond Medium"/>
                <a:ea typeface="Cormorant Garamond Medium"/>
                <a:cs typeface="Cormorant Garamond Medium"/>
                <a:sym typeface="Cormorant Garamond Medium"/>
              </a:rPr>
              <a:t>Social media platforms are susceptible to </a:t>
            </a:r>
            <a:r>
              <a:rPr lang="en">
                <a:solidFill>
                  <a:schemeClr val="dk1"/>
                </a:solidFill>
                <a:latin typeface="Cormorant Garamond Medium"/>
                <a:ea typeface="Cormorant Garamond Medium"/>
                <a:cs typeface="Cormorant Garamond Medium"/>
                <a:sym typeface="Cormorant Garamond Medium"/>
              </a:rPr>
              <a:t>harassment</a:t>
            </a:r>
            <a:r>
              <a:rPr lang="en">
                <a:solidFill>
                  <a:schemeClr val="dk1"/>
                </a:solidFill>
                <a:latin typeface="Cormorant Garamond Medium"/>
                <a:ea typeface="Cormorant Garamond Medium"/>
                <a:cs typeface="Cormorant Garamond Medium"/>
                <a:sym typeface="Cormorant Garamond Medium"/>
              </a:rPr>
              <a:t> and abuse without good moderation</a:t>
            </a:r>
            <a:endParaRPr sz="1100">
              <a:solidFill>
                <a:schemeClr val="dk1"/>
              </a:solidFill>
              <a:latin typeface="Work Sans"/>
              <a:ea typeface="Work Sans"/>
              <a:cs typeface="Work Sans"/>
              <a:sym typeface="Work Sans"/>
            </a:endParaRPr>
          </a:p>
        </p:txBody>
      </p:sp>
      <p:sp>
        <p:nvSpPr>
          <p:cNvPr id="801" name="Google Shape;801;p72"/>
          <p:cNvSpPr txBox="1"/>
          <p:nvPr/>
        </p:nvSpPr>
        <p:spPr>
          <a:xfrm>
            <a:off x="5730863" y="3648650"/>
            <a:ext cx="2278500" cy="1262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Cormorant Garamond Medium"/>
                <a:ea typeface="Cormorant Garamond Medium"/>
                <a:cs typeface="Cormorant Garamond Medium"/>
                <a:sym typeface="Cormorant Garamond Medium"/>
              </a:rPr>
              <a:t>Ensure that </a:t>
            </a:r>
            <a:r>
              <a:rPr lang="en">
                <a:solidFill>
                  <a:schemeClr val="dk1"/>
                </a:solidFill>
                <a:latin typeface="Cormorant Garamond Medium"/>
                <a:ea typeface="Cormorant Garamond Medium"/>
                <a:cs typeface="Cormorant Garamond Medium"/>
                <a:sym typeface="Cormorant Garamond Medium"/>
              </a:rPr>
              <a:t>everyone</a:t>
            </a:r>
            <a:r>
              <a:rPr lang="en">
                <a:solidFill>
                  <a:schemeClr val="dk1"/>
                </a:solidFill>
                <a:latin typeface="Cormorant Garamond Medium"/>
                <a:ea typeface="Cormorant Garamond Medium"/>
                <a:cs typeface="Cormorant Garamond Medium"/>
                <a:sym typeface="Cormorant Garamond Medium"/>
              </a:rPr>
              <a:t> is matched into a group regardless of characteristics including class year, major, etc.</a:t>
            </a:r>
            <a:endParaRPr sz="1100">
              <a:solidFill>
                <a:schemeClr val="dk1"/>
              </a:solidFill>
              <a:latin typeface="Work Sans"/>
              <a:ea typeface="Work Sans"/>
              <a:cs typeface="Work Sans"/>
              <a:sym typeface="Work Sans"/>
            </a:endParaRPr>
          </a:p>
        </p:txBody>
      </p:sp>
      <p:grpSp>
        <p:nvGrpSpPr>
          <p:cNvPr id="802" name="Google Shape;802;p72"/>
          <p:cNvGrpSpPr/>
          <p:nvPr/>
        </p:nvGrpSpPr>
        <p:grpSpPr>
          <a:xfrm>
            <a:off x="3899068" y="1405681"/>
            <a:ext cx="1208537" cy="1202073"/>
            <a:chOff x="-27351575" y="3175300"/>
            <a:chExt cx="297750" cy="296150"/>
          </a:xfrm>
        </p:grpSpPr>
        <p:sp>
          <p:nvSpPr>
            <p:cNvPr id="803" name="Google Shape;803;p72"/>
            <p:cNvSpPr/>
            <p:nvPr/>
          </p:nvSpPr>
          <p:spPr>
            <a:xfrm>
              <a:off x="-27351575" y="3175300"/>
              <a:ext cx="296975" cy="157550"/>
            </a:xfrm>
            <a:custGeom>
              <a:rect b="b" l="l" r="r" t="t"/>
              <a:pathLst>
                <a:path extrusionOk="0" h="6302" w="11879">
                  <a:moveTo>
                    <a:pt x="7688" y="2080"/>
                  </a:moveTo>
                  <a:lnTo>
                    <a:pt x="7688" y="2836"/>
                  </a:lnTo>
                  <a:lnTo>
                    <a:pt x="4191" y="2836"/>
                  </a:lnTo>
                  <a:lnTo>
                    <a:pt x="4191" y="2080"/>
                  </a:lnTo>
                  <a:close/>
                  <a:moveTo>
                    <a:pt x="10177" y="3497"/>
                  </a:moveTo>
                  <a:cubicBezTo>
                    <a:pt x="10586" y="3497"/>
                    <a:pt x="10996" y="3781"/>
                    <a:pt x="11154" y="4222"/>
                  </a:cubicBezTo>
                  <a:lnTo>
                    <a:pt x="820" y="4222"/>
                  </a:lnTo>
                  <a:cubicBezTo>
                    <a:pt x="914" y="3812"/>
                    <a:pt x="1292" y="3497"/>
                    <a:pt x="1765" y="3497"/>
                  </a:cubicBezTo>
                  <a:close/>
                  <a:moveTo>
                    <a:pt x="3844" y="0"/>
                  </a:moveTo>
                  <a:cubicBezTo>
                    <a:pt x="2899" y="0"/>
                    <a:pt x="2112" y="788"/>
                    <a:pt x="2112" y="1733"/>
                  </a:cubicBezTo>
                  <a:lnTo>
                    <a:pt x="2112" y="2836"/>
                  </a:lnTo>
                  <a:lnTo>
                    <a:pt x="1734" y="2836"/>
                  </a:lnTo>
                  <a:cubicBezTo>
                    <a:pt x="788" y="2836"/>
                    <a:pt x="1" y="3623"/>
                    <a:pt x="1" y="4568"/>
                  </a:cubicBezTo>
                  <a:lnTo>
                    <a:pt x="1" y="6301"/>
                  </a:lnTo>
                  <a:lnTo>
                    <a:pt x="1387" y="6301"/>
                  </a:lnTo>
                  <a:lnTo>
                    <a:pt x="1387" y="5955"/>
                  </a:lnTo>
                  <a:lnTo>
                    <a:pt x="1418" y="5955"/>
                  </a:lnTo>
                  <a:cubicBezTo>
                    <a:pt x="1418" y="5734"/>
                    <a:pt x="1576" y="5577"/>
                    <a:pt x="1765" y="5577"/>
                  </a:cubicBezTo>
                  <a:lnTo>
                    <a:pt x="3151" y="5577"/>
                  </a:lnTo>
                  <a:cubicBezTo>
                    <a:pt x="3340" y="5577"/>
                    <a:pt x="3529" y="5734"/>
                    <a:pt x="3529" y="5955"/>
                  </a:cubicBezTo>
                  <a:lnTo>
                    <a:pt x="3529" y="6301"/>
                  </a:lnTo>
                  <a:lnTo>
                    <a:pt x="8413" y="6301"/>
                  </a:lnTo>
                  <a:lnTo>
                    <a:pt x="8413" y="5955"/>
                  </a:lnTo>
                  <a:cubicBezTo>
                    <a:pt x="8413" y="5734"/>
                    <a:pt x="8570" y="5577"/>
                    <a:pt x="8759" y="5577"/>
                  </a:cubicBezTo>
                  <a:lnTo>
                    <a:pt x="10145" y="5577"/>
                  </a:lnTo>
                  <a:cubicBezTo>
                    <a:pt x="10334" y="5577"/>
                    <a:pt x="10492" y="5734"/>
                    <a:pt x="10492" y="5955"/>
                  </a:cubicBezTo>
                  <a:lnTo>
                    <a:pt x="10492" y="6301"/>
                  </a:lnTo>
                  <a:lnTo>
                    <a:pt x="11878" y="6301"/>
                  </a:lnTo>
                  <a:lnTo>
                    <a:pt x="11878" y="4568"/>
                  </a:lnTo>
                  <a:cubicBezTo>
                    <a:pt x="11878" y="3623"/>
                    <a:pt x="11091" y="2836"/>
                    <a:pt x="10145" y="2836"/>
                  </a:cubicBezTo>
                  <a:lnTo>
                    <a:pt x="9767" y="2836"/>
                  </a:lnTo>
                  <a:lnTo>
                    <a:pt x="9767" y="1733"/>
                  </a:lnTo>
                  <a:cubicBezTo>
                    <a:pt x="9767" y="788"/>
                    <a:pt x="8980" y="0"/>
                    <a:pt x="803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72"/>
            <p:cNvSpPr/>
            <p:nvPr/>
          </p:nvSpPr>
          <p:spPr>
            <a:xfrm>
              <a:off x="-27123950" y="3332825"/>
              <a:ext cx="17350" cy="52000"/>
            </a:xfrm>
            <a:custGeom>
              <a:rect b="b" l="l" r="r" t="t"/>
              <a:pathLst>
                <a:path extrusionOk="0" h="2080" w="694">
                  <a:moveTo>
                    <a:pt x="1" y="0"/>
                  </a:moveTo>
                  <a:lnTo>
                    <a:pt x="1" y="1733"/>
                  </a:lnTo>
                  <a:cubicBezTo>
                    <a:pt x="1" y="1922"/>
                    <a:pt x="158" y="2079"/>
                    <a:pt x="347" y="2079"/>
                  </a:cubicBezTo>
                  <a:cubicBezTo>
                    <a:pt x="536" y="2079"/>
                    <a:pt x="694" y="1922"/>
                    <a:pt x="694" y="1733"/>
                  </a:cubicBezTo>
                  <a:lnTo>
                    <a:pt x="694"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72"/>
            <p:cNvSpPr/>
            <p:nvPr/>
          </p:nvSpPr>
          <p:spPr>
            <a:xfrm>
              <a:off x="-27350775" y="3350150"/>
              <a:ext cx="296950" cy="121300"/>
            </a:xfrm>
            <a:custGeom>
              <a:rect b="b" l="l" r="r" t="t"/>
              <a:pathLst>
                <a:path extrusionOk="0" h="4852" w="11878">
                  <a:moveTo>
                    <a:pt x="5923" y="693"/>
                  </a:moveTo>
                  <a:cubicBezTo>
                    <a:pt x="6112" y="693"/>
                    <a:pt x="6270" y="851"/>
                    <a:pt x="6270" y="1040"/>
                  </a:cubicBezTo>
                  <a:lnTo>
                    <a:pt x="6270" y="1733"/>
                  </a:lnTo>
                  <a:lnTo>
                    <a:pt x="6994" y="1733"/>
                  </a:lnTo>
                  <a:cubicBezTo>
                    <a:pt x="7183" y="1733"/>
                    <a:pt x="7341" y="1891"/>
                    <a:pt x="7341" y="2080"/>
                  </a:cubicBezTo>
                  <a:cubicBezTo>
                    <a:pt x="7341" y="2300"/>
                    <a:pt x="7183" y="2458"/>
                    <a:pt x="6994" y="2458"/>
                  </a:cubicBezTo>
                  <a:lnTo>
                    <a:pt x="6270" y="2458"/>
                  </a:lnTo>
                  <a:lnTo>
                    <a:pt x="6270" y="3151"/>
                  </a:lnTo>
                  <a:cubicBezTo>
                    <a:pt x="6270" y="3340"/>
                    <a:pt x="6112" y="3497"/>
                    <a:pt x="5923" y="3497"/>
                  </a:cubicBezTo>
                  <a:cubicBezTo>
                    <a:pt x="5734" y="3497"/>
                    <a:pt x="5577" y="3340"/>
                    <a:pt x="5577" y="3151"/>
                  </a:cubicBezTo>
                  <a:lnTo>
                    <a:pt x="5577" y="2458"/>
                  </a:lnTo>
                  <a:lnTo>
                    <a:pt x="4852" y="2458"/>
                  </a:lnTo>
                  <a:cubicBezTo>
                    <a:pt x="4663" y="2458"/>
                    <a:pt x="4505" y="2300"/>
                    <a:pt x="4505" y="2080"/>
                  </a:cubicBezTo>
                  <a:cubicBezTo>
                    <a:pt x="4537" y="1891"/>
                    <a:pt x="4695" y="1733"/>
                    <a:pt x="4852" y="1733"/>
                  </a:cubicBezTo>
                  <a:lnTo>
                    <a:pt x="5577" y="1733"/>
                  </a:lnTo>
                  <a:lnTo>
                    <a:pt x="5577" y="1040"/>
                  </a:lnTo>
                  <a:cubicBezTo>
                    <a:pt x="5577" y="851"/>
                    <a:pt x="5734" y="693"/>
                    <a:pt x="5923" y="693"/>
                  </a:cubicBezTo>
                  <a:close/>
                  <a:moveTo>
                    <a:pt x="126" y="0"/>
                  </a:moveTo>
                  <a:lnTo>
                    <a:pt x="126" y="3119"/>
                  </a:lnTo>
                  <a:cubicBezTo>
                    <a:pt x="0" y="4064"/>
                    <a:pt x="756" y="4852"/>
                    <a:pt x="1733" y="4852"/>
                  </a:cubicBezTo>
                  <a:lnTo>
                    <a:pt x="10145" y="4852"/>
                  </a:lnTo>
                  <a:cubicBezTo>
                    <a:pt x="11090" y="4852"/>
                    <a:pt x="11878" y="4064"/>
                    <a:pt x="11878" y="3119"/>
                  </a:cubicBezTo>
                  <a:lnTo>
                    <a:pt x="11878" y="0"/>
                  </a:lnTo>
                  <a:lnTo>
                    <a:pt x="10491" y="0"/>
                  </a:lnTo>
                  <a:lnTo>
                    <a:pt x="10491" y="1040"/>
                  </a:lnTo>
                  <a:cubicBezTo>
                    <a:pt x="10491" y="1639"/>
                    <a:pt x="10019" y="2048"/>
                    <a:pt x="9452" y="2048"/>
                  </a:cubicBezTo>
                  <a:cubicBezTo>
                    <a:pt x="8885" y="2048"/>
                    <a:pt x="8444" y="1576"/>
                    <a:pt x="8444" y="1040"/>
                  </a:cubicBezTo>
                  <a:lnTo>
                    <a:pt x="8444" y="0"/>
                  </a:lnTo>
                  <a:lnTo>
                    <a:pt x="3560" y="0"/>
                  </a:lnTo>
                  <a:lnTo>
                    <a:pt x="3560" y="1040"/>
                  </a:lnTo>
                  <a:cubicBezTo>
                    <a:pt x="3560" y="1639"/>
                    <a:pt x="3088" y="2048"/>
                    <a:pt x="2521" y="2048"/>
                  </a:cubicBezTo>
                  <a:cubicBezTo>
                    <a:pt x="1954" y="2048"/>
                    <a:pt x="1513" y="1576"/>
                    <a:pt x="1513" y="1040"/>
                  </a:cubicBezTo>
                  <a:lnTo>
                    <a:pt x="151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72"/>
            <p:cNvSpPr/>
            <p:nvPr/>
          </p:nvSpPr>
          <p:spPr>
            <a:xfrm>
              <a:off x="-27299575" y="3332825"/>
              <a:ext cx="18125" cy="52000"/>
            </a:xfrm>
            <a:custGeom>
              <a:rect b="b" l="l" r="r" t="t"/>
              <a:pathLst>
                <a:path extrusionOk="0" h="2080" w="725">
                  <a:moveTo>
                    <a:pt x="0" y="0"/>
                  </a:moveTo>
                  <a:lnTo>
                    <a:pt x="0" y="1733"/>
                  </a:lnTo>
                  <a:cubicBezTo>
                    <a:pt x="0" y="1922"/>
                    <a:pt x="158" y="2079"/>
                    <a:pt x="378" y="2079"/>
                  </a:cubicBezTo>
                  <a:cubicBezTo>
                    <a:pt x="567" y="2079"/>
                    <a:pt x="725" y="1922"/>
                    <a:pt x="725" y="1733"/>
                  </a:cubicBezTo>
                  <a:lnTo>
                    <a:pt x="72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07" name="Google Shape;807;p72"/>
          <p:cNvGrpSpPr/>
          <p:nvPr/>
        </p:nvGrpSpPr>
        <p:grpSpPr>
          <a:xfrm>
            <a:off x="6309115" y="1402458"/>
            <a:ext cx="1208512" cy="1208512"/>
            <a:chOff x="583100" y="3982600"/>
            <a:chExt cx="296175" cy="296175"/>
          </a:xfrm>
        </p:grpSpPr>
        <p:sp>
          <p:nvSpPr>
            <p:cNvPr id="808" name="Google Shape;808;p72"/>
            <p:cNvSpPr/>
            <p:nvPr/>
          </p:nvSpPr>
          <p:spPr>
            <a:xfrm>
              <a:off x="694925" y="3982600"/>
              <a:ext cx="70925" cy="68550"/>
            </a:xfrm>
            <a:custGeom>
              <a:rect b="b" l="l" r="r" t="t"/>
              <a:pathLst>
                <a:path extrusionOk="0" h="2742" w="2837">
                  <a:moveTo>
                    <a:pt x="1419" y="1"/>
                  </a:moveTo>
                  <a:cubicBezTo>
                    <a:pt x="631" y="1"/>
                    <a:pt x="1" y="599"/>
                    <a:pt x="1" y="1355"/>
                  </a:cubicBezTo>
                  <a:cubicBezTo>
                    <a:pt x="1" y="2143"/>
                    <a:pt x="631" y="2742"/>
                    <a:pt x="1419" y="2742"/>
                  </a:cubicBezTo>
                  <a:cubicBezTo>
                    <a:pt x="2206" y="2742"/>
                    <a:pt x="2836" y="2143"/>
                    <a:pt x="2836" y="1355"/>
                  </a:cubicBezTo>
                  <a:cubicBezTo>
                    <a:pt x="2836" y="599"/>
                    <a:pt x="2206" y="1"/>
                    <a:pt x="14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72"/>
            <p:cNvSpPr/>
            <p:nvPr/>
          </p:nvSpPr>
          <p:spPr>
            <a:xfrm>
              <a:off x="609075" y="4139350"/>
              <a:ext cx="69350" cy="68525"/>
            </a:xfrm>
            <a:custGeom>
              <a:rect b="b" l="l" r="r" t="t"/>
              <a:pathLst>
                <a:path extrusionOk="0" h="2741" w="2774">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72"/>
            <p:cNvSpPr/>
            <p:nvPr/>
          </p:nvSpPr>
          <p:spPr>
            <a:xfrm>
              <a:off x="783925" y="4140125"/>
              <a:ext cx="68550" cy="68550"/>
            </a:xfrm>
            <a:custGeom>
              <a:rect b="b" l="l" r="r" t="t"/>
              <a:pathLst>
                <a:path extrusionOk="0" h="2742" w="2742">
                  <a:moveTo>
                    <a:pt x="1356" y="1"/>
                  </a:moveTo>
                  <a:cubicBezTo>
                    <a:pt x="631" y="1"/>
                    <a:pt x="1" y="631"/>
                    <a:pt x="1" y="1387"/>
                  </a:cubicBezTo>
                  <a:cubicBezTo>
                    <a:pt x="1" y="2111"/>
                    <a:pt x="631" y="2741"/>
                    <a:pt x="1356" y="2741"/>
                  </a:cubicBezTo>
                  <a:cubicBezTo>
                    <a:pt x="2112" y="2741"/>
                    <a:pt x="2742" y="2111"/>
                    <a:pt x="2742" y="1387"/>
                  </a:cubicBezTo>
                  <a:cubicBezTo>
                    <a:pt x="2742" y="631"/>
                    <a:pt x="2112" y="1"/>
                    <a:pt x="135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72"/>
            <p:cNvSpPr/>
            <p:nvPr/>
          </p:nvSpPr>
          <p:spPr>
            <a:xfrm>
              <a:off x="583100" y="4207075"/>
              <a:ext cx="122100" cy="71700"/>
            </a:xfrm>
            <a:custGeom>
              <a:rect b="b" l="l" r="r" t="t"/>
              <a:pathLst>
                <a:path extrusionOk="0" h="2868" w="4884">
                  <a:moveTo>
                    <a:pt x="819" y="0"/>
                  </a:moveTo>
                  <a:cubicBezTo>
                    <a:pt x="347" y="442"/>
                    <a:pt x="0" y="1072"/>
                    <a:pt x="0" y="1796"/>
                  </a:cubicBezTo>
                  <a:lnTo>
                    <a:pt x="0" y="2521"/>
                  </a:lnTo>
                  <a:cubicBezTo>
                    <a:pt x="0" y="2710"/>
                    <a:pt x="158" y="2867"/>
                    <a:pt x="347" y="2867"/>
                  </a:cubicBezTo>
                  <a:lnTo>
                    <a:pt x="4505" y="2867"/>
                  </a:lnTo>
                  <a:cubicBezTo>
                    <a:pt x="4726" y="2867"/>
                    <a:pt x="4883" y="2710"/>
                    <a:pt x="4883" y="2521"/>
                  </a:cubicBezTo>
                  <a:lnTo>
                    <a:pt x="4883" y="1796"/>
                  </a:lnTo>
                  <a:cubicBezTo>
                    <a:pt x="4883" y="1103"/>
                    <a:pt x="4568" y="442"/>
                    <a:pt x="4033" y="0"/>
                  </a:cubicBezTo>
                  <a:cubicBezTo>
                    <a:pt x="3655" y="473"/>
                    <a:pt x="3088" y="788"/>
                    <a:pt x="2426" y="788"/>
                  </a:cubicBezTo>
                  <a:cubicBezTo>
                    <a:pt x="1796" y="788"/>
                    <a:pt x="1197" y="473"/>
                    <a:pt x="8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72"/>
            <p:cNvSpPr/>
            <p:nvPr/>
          </p:nvSpPr>
          <p:spPr>
            <a:xfrm>
              <a:off x="669725" y="4049550"/>
              <a:ext cx="122900" cy="72475"/>
            </a:xfrm>
            <a:custGeom>
              <a:rect b="b" l="l" r="r" t="t"/>
              <a:pathLst>
                <a:path extrusionOk="0" h="2899" w="4916">
                  <a:moveTo>
                    <a:pt x="851" y="1"/>
                  </a:moveTo>
                  <a:cubicBezTo>
                    <a:pt x="347" y="442"/>
                    <a:pt x="1" y="1103"/>
                    <a:pt x="1" y="1796"/>
                  </a:cubicBezTo>
                  <a:lnTo>
                    <a:pt x="1" y="2552"/>
                  </a:lnTo>
                  <a:cubicBezTo>
                    <a:pt x="1" y="2741"/>
                    <a:pt x="158" y="2899"/>
                    <a:pt x="347" y="2899"/>
                  </a:cubicBezTo>
                  <a:lnTo>
                    <a:pt x="4537" y="2899"/>
                  </a:lnTo>
                  <a:cubicBezTo>
                    <a:pt x="4758" y="2899"/>
                    <a:pt x="4915" y="2741"/>
                    <a:pt x="4915" y="2552"/>
                  </a:cubicBezTo>
                  <a:lnTo>
                    <a:pt x="4915" y="1796"/>
                  </a:lnTo>
                  <a:cubicBezTo>
                    <a:pt x="4915" y="1103"/>
                    <a:pt x="4600" y="442"/>
                    <a:pt x="4065" y="1"/>
                  </a:cubicBezTo>
                  <a:cubicBezTo>
                    <a:pt x="3687" y="473"/>
                    <a:pt x="3088" y="788"/>
                    <a:pt x="2458" y="788"/>
                  </a:cubicBezTo>
                  <a:cubicBezTo>
                    <a:pt x="1828" y="788"/>
                    <a:pt x="1198" y="473"/>
                    <a:pt x="8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72"/>
            <p:cNvSpPr/>
            <p:nvPr/>
          </p:nvSpPr>
          <p:spPr>
            <a:xfrm>
              <a:off x="757150" y="4207075"/>
              <a:ext cx="122125" cy="71700"/>
            </a:xfrm>
            <a:custGeom>
              <a:rect b="b" l="l" r="r" t="t"/>
              <a:pathLst>
                <a:path extrusionOk="0" h="2868" w="4885">
                  <a:moveTo>
                    <a:pt x="820" y="0"/>
                  </a:moveTo>
                  <a:cubicBezTo>
                    <a:pt x="316" y="442"/>
                    <a:pt x="1" y="1103"/>
                    <a:pt x="1" y="1796"/>
                  </a:cubicBezTo>
                  <a:lnTo>
                    <a:pt x="1" y="2521"/>
                  </a:lnTo>
                  <a:cubicBezTo>
                    <a:pt x="1" y="2710"/>
                    <a:pt x="158" y="2867"/>
                    <a:pt x="347" y="2867"/>
                  </a:cubicBezTo>
                  <a:lnTo>
                    <a:pt x="4506" y="2867"/>
                  </a:lnTo>
                  <a:cubicBezTo>
                    <a:pt x="4727" y="2867"/>
                    <a:pt x="4884" y="2710"/>
                    <a:pt x="4884" y="2521"/>
                  </a:cubicBezTo>
                  <a:lnTo>
                    <a:pt x="4884" y="1796"/>
                  </a:lnTo>
                  <a:cubicBezTo>
                    <a:pt x="4884" y="1103"/>
                    <a:pt x="4569" y="442"/>
                    <a:pt x="4033" y="0"/>
                  </a:cubicBezTo>
                  <a:cubicBezTo>
                    <a:pt x="3655" y="473"/>
                    <a:pt x="3088" y="788"/>
                    <a:pt x="2427" y="788"/>
                  </a:cubicBezTo>
                  <a:cubicBezTo>
                    <a:pt x="1797" y="788"/>
                    <a:pt x="1198" y="473"/>
                    <a:pt x="82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72"/>
            <p:cNvSpPr/>
            <p:nvPr/>
          </p:nvSpPr>
          <p:spPr>
            <a:xfrm>
              <a:off x="691775" y="4139350"/>
              <a:ext cx="77225" cy="64600"/>
            </a:xfrm>
            <a:custGeom>
              <a:rect b="b" l="l" r="r" t="t"/>
              <a:pathLst>
                <a:path extrusionOk="0" h="2584" w="3089">
                  <a:moveTo>
                    <a:pt x="1198" y="0"/>
                  </a:moveTo>
                  <a:lnTo>
                    <a:pt x="1198" y="882"/>
                  </a:lnTo>
                  <a:lnTo>
                    <a:pt x="1" y="2079"/>
                  </a:lnTo>
                  <a:cubicBezTo>
                    <a:pt x="221" y="2237"/>
                    <a:pt x="284" y="2300"/>
                    <a:pt x="473" y="2583"/>
                  </a:cubicBezTo>
                  <a:lnTo>
                    <a:pt x="1545" y="1575"/>
                  </a:lnTo>
                  <a:lnTo>
                    <a:pt x="2616" y="2583"/>
                  </a:lnTo>
                  <a:cubicBezTo>
                    <a:pt x="2773" y="2394"/>
                    <a:pt x="2931" y="2237"/>
                    <a:pt x="3088" y="2111"/>
                  </a:cubicBezTo>
                  <a:lnTo>
                    <a:pt x="1891" y="882"/>
                  </a:lnTo>
                  <a:lnTo>
                    <a:pt x="189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8" name="Shape 818"/>
        <p:cNvGrpSpPr/>
        <p:nvPr/>
      </p:nvGrpSpPr>
      <p:grpSpPr>
        <a:xfrm>
          <a:off x="0" y="0"/>
          <a:ext cx="0" cy="0"/>
          <a:chOff x="0" y="0"/>
          <a:chExt cx="0" cy="0"/>
        </a:xfrm>
      </p:grpSpPr>
      <p:grpSp>
        <p:nvGrpSpPr>
          <p:cNvPr id="819" name="Google Shape;819;p73"/>
          <p:cNvGrpSpPr/>
          <p:nvPr/>
        </p:nvGrpSpPr>
        <p:grpSpPr>
          <a:xfrm>
            <a:off x="7049513" y="2717751"/>
            <a:ext cx="2017675" cy="2416325"/>
            <a:chOff x="7611563" y="3207501"/>
            <a:chExt cx="2017675" cy="2416325"/>
          </a:xfrm>
        </p:grpSpPr>
        <p:sp>
          <p:nvSpPr>
            <p:cNvPr id="820" name="Google Shape;820;p73"/>
            <p:cNvSpPr/>
            <p:nvPr/>
          </p:nvSpPr>
          <p:spPr>
            <a:xfrm rot="-5400000">
              <a:off x="7812527" y="3807115"/>
              <a:ext cx="1615747" cy="2017675"/>
            </a:xfrm>
            <a:custGeom>
              <a:rect b="b" l="l" r="r" t="t"/>
              <a:pathLst>
                <a:path extrusionOk="0" h="525" w="420">
                  <a:moveTo>
                    <a:pt x="264" y="440"/>
                  </a:moveTo>
                  <a:cubicBezTo>
                    <a:pt x="267" y="476"/>
                    <a:pt x="274" y="504"/>
                    <a:pt x="291" y="516"/>
                  </a:cubicBezTo>
                  <a:cubicBezTo>
                    <a:pt x="300" y="522"/>
                    <a:pt x="315" y="525"/>
                    <a:pt x="331" y="525"/>
                  </a:cubicBezTo>
                  <a:cubicBezTo>
                    <a:pt x="354" y="525"/>
                    <a:pt x="380" y="518"/>
                    <a:pt x="389" y="509"/>
                  </a:cubicBezTo>
                  <a:cubicBezTo>
                    <a:pt x="395" y="502"/>
                    <a:pt x="403" y="481"/>
                    <a:pt x="409" y="449"/>
                  </a:cubicBezTo>
                  <a:cubicBezTo>
                    <a:pt x="396" y="448"/>
                    <a:pt x="382" y="447"/>
                    <a:pt x="368" y="446"/>
                  </a:cubicBezTo>
                  <a:cubicBezTo>
                    <a:pt x="331" y="443"/>
                    <a:pt x="295" y="440"/>
                    <a:pt x="264" y="440"/>
                  </a:cubicBezTo>
                  <a:moveTo>
                    <a:pt x="209" y="0"/>
                  </a:moveTo>
                  <a:cubicBezTo>
                    <a:pt x="175" y="0"/>
                    <a:pt x="142" y="9"/>
                    <a:pt x="117" y="25"/>
                  </a:cubicBezTo>
                  <a:cubicBezTo>
                    <a:pt x="35" y="75"/>
                    <a:pt x="0" y="214"/>
                    <a:pt x="61" y="275"/>
                  </a:cubicBezTo>
                  <a:cubicBezTo>
                    <a:pt x="74" y="288"/>
                    <a:pt x="87" y="294"/>
                    <a:pt x="100" y="294"/>
                  </a:cubicBezTo>
                  <a:cubicBezTo>
                    <a:pt x="123" y="294"/>
                    <a:pt x="143" y="275"/>
                    <a:pt x="156" y="249"/>
                  </a:cubicBezTo>
                  <a:cubicBezTo>
                    <a:pt x="165" y="230"/>
                    <a:pt x="165" y="207"/>
                    <a:pt x="168" y="185"/>
                  </a:cubicBezTo>
                  <a:cubicBezTo>
                    <a:pt x="174" y="142"/>
                    <a:pt x="200" y="118"/>
                    <a:pt x="223" y="118"/>
                  </a:cubicBezTo>
                  <a:cubicBezTo>
                    <a:pt x="246" y="118"/>
                    <a:pt x="267" y="140"/>
                    <a:pt x="269" y="187"/>
                  </a:cubicBezTo>
                  <a:cubicBezTo>
                    <a:pt x="270" y="217"/>
                    <a:pt x="269" y="251"/>
                    <a:pt x="267" y="286"/>
                  </a:cubicBezTo>
                  <a:cubicBezTo>
                    <a:pt x="277" y="285"/>
                    <a:pt x="287" y="285"/>
                    <a:pt x="297" y="285"/>
                  </a:cubicBezTo>
                  <a:cubicBezTo>
                    <a:pt x="338" y="285"/>
                    <a:pt x="380" y="291"/>
                    <a:pt x="420" y="299"/>
                  </a:cubicBezTo>
                  <a:cubicBezTo>
                    <a:pt x="417" y="253"/>
                    <a:pt x="409" y="202"/>
                    <a:pt x="392" y="151"/>
                  </a:cubicBezTo>
                  <a:cubicBezTo>
                    <a:pt x="390" y="146"/>
                    <a:pt x="389" y="141"/>
                    <a:pt x="387" y="136"/>
                  </a:cubicBezTo>
                  <a:cubicBezTo>
                    <a:pt x="376" y="141"/>
                    <a:pt x="366" y="145"/>
                    <a:pt x="355" y="145"/>
                  </a:cubicBezTo>
                  <a:cubicBezTo>
                    <a:pt x="333" y="145"/>
                    <a:pt x="312" y="131"/>
                    <a:pt x="300" y="101"/>
                  </a:cubicBezTo>
                  <a:cubicBezTo>
                    <a:pt x="290" y="74"/>
                    <a:pt x="295" y="52"/>
                    <a:pt x="312" y="33"/>
                  </a:cubicBezTo>
                  <a:cubicBezTo>
                    <a:pt x="280" y="10"/>
                    <a:pt x="243" y="0"/>
                    <a:pt x="209"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1" name="Google Shape;821;p73"/>
            <p:cNvSpPr/>
            <p:nvPr/>
          </p:nvSpPr>
          <p:spPr>
            <a:xfrm rot="-5400000">
              <a:off x="7635063" y="3922996"/>
              <a:ext cx="504010" cy="495911"/>
            </a:xfrm>
            <a:custGeom>
              <a:rect b="b" l="l" r="r" t="t"/>
              <a:pathLst>
                <a:path extrusionOk="0" h="129" w="131">
                  <a:moveTo>
                    <a:pt x="56" y="0"/>
                  </a:moveTo>
                  <a:cubicBezTo>
                    <a:pt x="37" y="0"/>
                    <a:pt x="18" y="8"/>
                    <a:pt x="1" y="26"/>
                  </a:cubicBezTo>
                  <a:cubicBezTo>
                    <a:pt x="1" y="26"/>
                    <a:pt x="0" y="26"/>
                    <a:pt x="0" y="26"/>
                  </a:cubicBezTo>
                  <a:cubicBezTo>
                    <a:pt x="30" y="48"/>
                    <a:pt x="56" y="81"/>
                    <a:pt x="75" y="129"/>
                  </a:cubicBezTo>
                  <a:cubicBezTo>
                    <a:pt x="94" y="118"/>
                    <a:pt x="111" y="97"/>
                    <a:pt x="120" y="70"/>
                  </a:cubicBezTo>
                  <a:cubicBezTo>
                    <a:pt x="131" y="36"/>
                    <a:pt x="96" y="0"/>
                    <a:pt x="56"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2" name="Google Shape;822;p73"/>
            <p:cNvSpPr/>
            <p:nvPr/>
          </p:nvSpPr>
          <p:spPr>
            <a:xfrm rot="-5400000">
              <a:off x="7767144" y="4105315"/>
              <a:ext cx="372740" cy="431085"/>
            </a:xfrm>
            <a:custGeom>
              <a:rect b="b" l="l" r="r" t="t"/>
              <a:pathLst>
                <a:path extrusionOk="0" h="112" w="97">
                  <a:moveTo>
                    <a:pt x="22" y="0"/>
                  </a:moveTo>
                  <a:cubicBezTo>
                    <a:pt x="5" y="19"/>
                    <a:pt x="0" y="41"/>
                    <a:pt x="10" y="68"/>
                  </a:cubicBezTo>
                  <a:cubicBezTo>
                    <a:pt x="22" y="98"/>
                    <a:pt x="43" y="112"/>
                    <a:pt x="65" y="112"/>
                  </a:cubicBezTo>
                  <a:cubicBezTo>
                    <a:pt x="76" y="112"/>
                    <a:pt x="86" y="108"/>
                    <a:pt x="97" y="103"/>
                  </a:cubicBezTo>
                  <a:cubicBezTo>
                    <a:pt x="78" y="55"/>
                    <a:pt x="52" y="22"/>
                    <a:pt x="22" y="0"/>
                  </a:cubicBezTo>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3" name="Google Shape;823;p73"/>
            <p:cNvSpPr/>
            <p:nvPr/>
          </p:nvSpPr>
          <p:spPr>
            <a:xfrm rot="-5400000">
              <a:off x="7925973" y="3991871"/>
              <a:ext cx="2212129" cy="643387"/>
            </a:xfrm>
            <a:custGeom>
              <a:rect b="b" l="l" r="r" t="t"/>
              <a:pathLst>
                <a:path extrusionOk="0" h="167" w="575">
                  <a:moveTo>
                    <a:pt x="367" y="13"/>
                  </a:moveTo>
                  <a:cubicBezTo>
                    <a:pt x="370" y="72"/>
                    <a:pt x="364" y="125"/>
                    <a:pt x="356" y="163"/>
                  </a:cubicBezTo>
                  <a:cubicBezTo>
                    <a:pt x="386" y="165"/>
                    <a:pt x="416" y="167"/>
                    <a:pt x="443" y="167"/>
                  </a:cubicBezTo>
                  <a:cubicBezTo>
                    <a:pt x="485" y="167"/>
                    <a:pt x="520" y="163"/>
                    <a:pt x="539" y="151"/>
                  </a:cubicBezTo>
                  <a:cubicBezTo>
                    <a:pt x="575" y="127"/>
                    <a:pt x="557" y="97"/>
                    <a:pt x="521" y="73"/>
                  </a:cubicBezTo>
                  <a:cubicBezTo>
                    <a:pt x="532" y="77"/>
                    <a:pt x="532" y="77"/>
                    <a:pt x="532" y="77"/>
                  </a:cubicBezTo>
                  <a:cubicBezTo>
                    <a:pt x="506" y="57"/>
                    <a:pt x="442" y="30"/>
                    <a:pt x="367" y="13"/>
                  </a:cubicBezTo>
                  <a:moveTo>
                    <a:pt x="214" y="0"/>
                  </a:moveTo>
                  <a:cubicBezTo>
                    <a:pt x="202" y="1"/>
                    <a:pt x="190" y="2"/>
                    <a:pt x="178" y="5"/>
                  </a:cubicBezTo>
                  <a:cubicBezTo>
                    <a:pt x="111" y="17"/>
                    <a:pt x="0" y="68"/>
                    <a:pt x="40" y="123"/>
                  </a:cubicBezTo>
                  <a:cubicBezTo>
                    <a:pt x="59" y="150"/>
                    <a:pt x="102" y="155"/>
                    <a:pt x="139" y="155"/>
                  </a:cubicBezTo>
                  <a:cubicBezTo>
                    <a:pt x="156" y="155"/>
                    <a:pt x="171" y="154"/>
                    <a:pt x="183" y="154"/>
                  </a:cubicBezTo>
                  <a:cubicBezTo>
                    <a:pt x="187" y="153"/>
                    <a:pt x="191" y="153"/>
                    <a:pt x="195" y="153"/>
                  </a:cubicBezTo>
                  <a:cubicBezTo>
                    <a:pt x="200" y="153"/>
                    <a:pt x="206" y="153"/>
                    <a:pt x="211" y="154"/>
                  </a:cubicBezTo>
                  <a:cubicBezTo>
                    <a:pt x="208" y="110"/>
                    <a:pt x="212" y="54"/>
                    <a:pt x="214"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4" name="Google Shape;824;p73"/>
            <p:cNvSpPr/>
            <p:nvPr/>
          </p:nvSpPr>
          <p:spPr>
            <a:xfrm rot="-5400000">
              <a:off x="8711157" y="3992681"/>
              <a:ext cx="622314" cy="630422"/>
            </a:xfrm>
            <a:custGeom>
              <a:rect b="b" l="l" r="r" t="t"/>
              <a:pathLst>
                <a:path extrusionOk="0" h="164" w="162">
                  <a:moveTo>
                    <a:pt x="36" y="0"/>
                  </a:moveTo>
                  <a:cubicBezTo>
                    <a:pt x="26" y="0"/>
                    <a:pt x="16" y="0"/>
                    <a:pt x="6" y="1"/>
                  </a:cubicBezTo>
                  <a:cubicBezTo>
                    <a:pt x="4" y="55"/>
                    <a:pt x="0" y="111"/>
                    <a:pt x="3" y="155"/>
                  </a:cubicBezTo>
                  <a:cubicBezTo>
                    <a:pt x="34" y="155"/>
                    <a:pt x="70" y="158"/>
                    <a:pt x="107" y="161"/>
                  </a:cubicBezTo>
                  <a:cubicBezTo>
                    <a:pt x="121" y="162"/>
                    <a:pt x="135" y="163"/>
                    <a:pt x="148" y="164"/>
                  </a:cubicBezTo>
                  <a:cubicBezTo>
                    <a:pt x="156" y="126"/>
                    <a:pt x="162" y="73"/>
                    <a:pt x="159" y="14"/>
                  </a:cubicBezTo>
                  <a:cubicBezTo>
                    <a:pt x="119" y="6"/>
                    <a:pt x="77" y="0"/>
                    <a:pt x="36"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825" name="Google Shape;825;p73"/>
          <p:cNvGrpSpPr/>
          <p:nvPr/>
        </p:nvGrpSpPr>
        <p:grpSpPr>
          <a:xfrm>
            <a:off x="229323" y="33245"/>
            <a:ext cx="2017670" cy="2473266"/>
            <a:chOff x="518938" y="-1245563"/>
            <a:chExt cx="2071955" cy="2539809"/>
          </a:xfrm>
        </p:grpSpPr>
        <p:sp>
          <p:nvSpPr>
            <p:cNvPr id="826" name="Google Shape;826;p73"/>
            <p:cNvSpPr/>
            <p:nvPr/>
          </p:nvSpPr>
          <p:spPr>
            <a:xfrm rot="6415716">
              <a:off x="929835" y="364707"/>
              <a:ext cx="761604" cy="875537"/>
            </a:xfrm>
            <a:custGeom>
              <a:rect b="b" l="l" r="r" t="t"/>
              <a:pathLst>
                <a:path extrusionOk="0" h="298" w="259">
                  <a:moveTo>
                    <a:pt x="95" y="0"/>
                  </a:moveTo>
                  <a:cubicBezTo>
                    <a:pt x="62" y="0"/>
                    <a:pt x="27" y="13"/>
                    <a:pt x="0" y="38"/>
                  </a:cubicBezTo>
                  <a:cubicBezTo>
                    <a:pt x="38" y="117"/>
                    <a:pt x="53" y="213"/>
                    <a:pt x="53" y="292"/>
                  </a:cubicBezTo>
                  <a:cubicBezTo>
                    <a:pt x="55" y="292"/>
                    <a:pt x="57" y="293"/>
                    <a:pt x="59" y="293"/>
                  </a:cubicBezTo>
                  <a:cubicBezTo>
                    <a:pt x="74" y="297"/>
                    <a:pt x="88" y="298"/>
                    <a:pt x="101" y="298"/>
                  </a:cubicBezTo>
                  <a:cubicBezTo>
                    <a:pt x="230" y="298"/>
                    <a:pt x="259" y="146"/>
                    <a:pt x="173" y="35"/>
                  </a:cubicBezTo>
                  <a:cubicBezTo>
                    <a:pt x="154" y="11"/>
                    <a:pt x="126" y="0"/>
                    <a:pt x="95" y="0"/>
                  </a:cubicBezTo>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7" name="Google Shape;827;p73"/>
            <p:cNvSpPr/>
            <p:nvPr/>
          </p:nvSpPr>
          <p:spPr>
            <a:xfrm rot="6415717">
              <a:off x="733250" y="-1049815"/>
              <a:ext cx="1643332" cy="1665624"/>
            </a:xfrm>
            <a:custGeom>
              <a:rect b="b" l="l" r="r" t="t"/>
              <a:pathLst>
                <a:path extrusionOk="0" h="567" w="559">
                  <a:moveTo>
                    <a:pt x="283" y="0"/>
                  </a:moveTo>
                  <a:cubicBezTo>
                    <a:pt x="270" y="0"/>
                    <a:pt x="256" y="1"/>
                    <a:pt x="242" y="3"/>
                  </a:cubicBezTo>
                  <a:cubicBezTo>
                    <a:pt x="177" y="11"/>
                    <a:pt x="112" y="39"/>
                    <a:pt x="69" y="79"/>
                  </a:cubicBezTo>
                  <a:cubicBezTo>
                    <a:pt x="0" y="141"/>
                    <a:pt x="15" y="238"/>
                    <a:pt x="16" y="319"/>
                  </a:cubicBezTo>
                  <a:cubicBezTo>
                    <a:pt x="17" y="367"/>
                    <a:pt x="18" y="499"/>
                    <a:pt x="45" y="539"/>
                  </a:cubicBezTo>
                  <a:cubicBezTo>
                    <a:pt x="56" y="555"/>
                    <a:pt x="75" y="567"/>
                    <a:pt x="94" y="567"/>
                  </a:cubicBezTo>
                  <a:cubicBezTo>
                    <a:pt x="111" y="567"/>
                    <a:pt x="128" y="558"/>
                    <a:pt x="140" y="534"/>
                  </a:cubicBezTo>
                  <a:cubicBezTo>
                    <a:pt x="170" y="473"/>
                    <a:pt x="145" y="396"/>
                    <a:pt x="173" y="353"/>
                  </a:cubicBezTo>
                  <a:cubicBezTo>
                    <a:pt x="183" y="338"/>
                    <a:pt x="197" y="330"/>
                    <a:pt x="212" y="330"/>
                  </a:cubicBezTo>
                  <a:cubicBezTo>
                    <a:pt x="231" y="330"/>
                    <a:pt x="248" y="344"/>
                    <a:pt x="253" y="373"/>
                  </a:cubicBezTo>
                  <a:cubicBezTo>
                    <a:pt x="260" y="425"/>
                    <a:pt x="230" y="567"/>
                    <a:pt x="316" y="567"/>
                  </a:cubicBezTo>
                  <a:cubicBezTo>
                    <a:pt x="319" y="567"/>
                    <a:pt x="322" y="567"/>
                    <a:pt x="325" y="566"/>
                  </a:cubicBezTo>
                  <a:cubicBezTo>
                    <a:pt x="420" y="556"/>
                    <a:pt x="312" y="369"/>
                    <a:pt x="397" y="348"/>
                  </a:cubicBezTo>
                  <a:cubicBezTo>
                    <a:pt x="400" y="348"/>
                    <a:pt x="402" y="348"/>
                    <a:pt x="405" y="348"/>
                  </a:cubicBezTo>
                  <a:cubicBezTo>
                    <a:pt x="425" y="348"/>
                    <a:pt x="451" y="367"/>
                    <a:pt x="446" y="422"/>
                  </a:cubicBezTo>
                  <a:cubicBezTo>
                    <a:pt x="442" y="473"/>
                    <a:pt x="427" y="546"/>
                    <a:pt x="501" y="557"/>
                  </a:cubicBezTo>
                  <a:cubicBezTo>
                    <a:pt x="504" y="557"/>
                    <a:pt x="507" y="558"/>
                    <a:pt x="510" y="558"/>
                  </a:cubicBezTo>
                  <a:cubicBezTo>
                    <a:pt x="516" y="558"/>
                    <a:pt x="522" y="557"/>
                    <a:pt x="528" y="554"/>
                  </a:cubicBezTo>
                  <a:cubicBezTo>
                    <a:pt x="546" y="543"/>
                    <a:pt x="559" y="482"/>
                    <a:pt x="559" y="405"/>
                  </a:cubicBezTo>
                  <a:cubicBezTo>
                    <a:pt x="504" y="391"/>
                    <a:pt x="473" y="357"/>
                    <a:pt x="461" y="305"/>
                  </a:cubicBezTo>
                  <a:cubicBezTo>
                    <a:pt x="445" y="237"/>
                    <a:pt x="468" y="184"/>
                    <a:pt x="506" y="151"/>
                  </a:cubicBezTo>
                  <a:cubicBezTo>
                    <a:pt x="464" y="65"/>
                    <a:pt x="393" y="0"/>
                    <a:pt x="283" y="0"/>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8" name="Google Shape;828;p73"/>
            <p:cNvSpPr/>
            <p:nvPr/>
          </p:nvSpPr>
          <p:spPr>
            <a:xfrm rot="6415715">
              <a:off x="1212124" y="39845"/>
              <a:ext cx="335601" cy="746744"/>
            </a:xfrm>
            <a:custGeom>
              <a:rect b="b" l="l" r="r" t="t"/>
              <a:pathLst>
                <a:path extrusionOk="0" h="254" w="114">
                  <a:moveTo>
                    <a:pt x="61" y="0"/>
                  </a:moveTo>
                  <a:cubicBezTo>
                    <a:pt x="23" y="33"/>
                    <a:pt x="0" y="86"/>
                    <a:pt x="16" y="154"/>
                  </a:cubicBezTo>
                  <a:cubicBezTo>
                    <a:pt x="28" y="206"/>
                    <a:pt x="59" y="240"/>
                    <a:pt x="114" y="254"/>
                  </a:cubicBezTo>
                  <a:cubicBezTo>
                    <a:pt x="114" y="175"/>
                    <a:pt x="99" y="79"/>
                    <a:pt x="61" y="0"/>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829" name="Google Shape;829;p73"/>
          <p:cNvSpPr txBox="1"/>
          <p:nvPr>
            <p:ph type="title"/>
          </p:nvPr>
        </p:nvSpPr>
        <p:spPr>
          <a:xfrm>
            <a:off x="1396500" y="2104950"/>
            <a:ext cx="6351000" cy="93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Thank you!</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p74"/>
          <p:cNvSpPr txBox="1"/>
          <p:nvPr>
            <p:ph type="title"/>
          </p:nvPr>
        </p:nvSpPr>
        <p:spPr>
          <a:xfrm>
            <a:off x="720000" y="741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HMW Brainstorming</a:t>
            </a:r>
            <a:endParaRPr/>
          </a:p>
        </p:txBody>
      </p:sp>
      <p:sp>
        <p:nvSpPr>
          <p:cNvPr id="835" name="Google Shape;835;p74"/>
          <p:cNvSpPr txBox="1"/>
          <p:nvPr>
            <p:ph idx="4294967295" type="subTitle"/>
          </p:nvPr>
        </p:nvSpPr>
        <p:spPr>
          <a:xfrm>
            <a:off x="494037" y="587850"/>
            <a:ext cx="2361900" cy="47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900">
                <a:latin typeface="Cormorant Garamond"/>
                <a:ea typeface="Cormorant Garamond"/>
                <a:cs typeface="Cormorant Garamond"/>
                <a:sym typeface="Cormorant Garamond"/>
              </a:rPr>
              <a:t>Julia #1</a:t>
            </a:r>
            <a:endParaRPr sz="2900">
              <a:latin typeface="Cormorant Garamond"/>
              <a:ea typeface="Cormorant Garamond"/>
              <a:cs typeface="Cormorant Garamond"/>
              <a:sym typeface="Cormorant Garamond"/>
            </a:endParaRPr>
          </a:p>
        </p:txBody>
      </p:sp>
      <p:sp>
        <p:nvSpPr>
          <p:cNvPr id="836" name="Google Shape;836;p74"/>
          <p:cNvSpPr txBox="1"/>
          <p:nvPr>
            <p:ph idx="4294967295" type="subTitle"/>
          </p:nvPr>
        </p:nvSpPr>
        <p:spPr>
          <a:xfrm>
            <a:off x="149925" y="1063650"/>
            <a:ext cx="3050100" cy="35922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rgbClr val="000000"/>
              </a:buClr>
              <a:buSzPts val="1100"/>
              <a:buFont typeface="Cormorant Garamond"/>
              <a:buAutoNum type="arabicPeriod"/>
            </a:pPr>
            <a:r>
              <a:rPr lang="en" sz="1100">
                <a:solidFill>
                  <a:srgbClr val="000000"/>
                </a:solidFill>
                <a:latin typeface="Cormorant Garamond"/>
                <a:ea typeface="Cormorant Garamond"/>
                <a:cs typeface="Cormorant Garamond"/>
                <a:sym typeface="Cormorant Garamond"/>
              </a:rPr>
              <a:t>How might we automatically flag emails related to critical opportunities? </a:t>
            </a:r>
            <a:endParaRPr sz="1100">
              <a:solidFill>
                <a:srgbClr val="000000"/>
              </a:solidFill>
              <a:latin typeface="Cormorant Garamond"/>
              <a:ea typeface="Cormorant Garamond"/>
              <a:cs typeface="Cormorant Garamond"/>
              <a:sym typeface="Cormorant Garamond"/>
            </a:endParaRPr>
          </a:p>
          <a:p>
            <a:pPr indent="-298450" lvl="0" marL="457200" rtl="0" algn="l">
              <a:lnSpc>
                <a:spcPct val="115000"/>
              </a:lnSpc>
              <a:spcBef>
                <a:spcPts val="0"/>
              </a:spcBef>
              <a:spcAft>
                <a:spcPts val="0"/>
              </a:spcAft>
              <a:buClr>
                <a:srgbClr val="000000"/>
              </a:buClr>
              <a:buSzPts val="1100"/>
              <a:buFont typeface="Cormorant Garamond"/>
              <a:buAutoNum type="arabicPeriod"/>
            </a:pPr>
            <a:r>
              <a:rPr lang="en" sz="1100">
                <a:solidFill>
                  <a:srgbClr val="000000"/>
                </a:solidFill>
                <a:latin typeface="Cormorant Garamond"/>
                <a:ea typeface="Cormorant Garamond"/>
                <a:cs typeface="Cormorant Garamond"/>
                <a:sym typeface="Cormorant Garamond"/>
              </a:rPr>
              <a:t>How might we make email inboxes less visually overwhelming?</a:t>
            </a:r>
            <a:endParaRPr sz="1100">
              <a:solidFill>
                <a:srgbClr val="000000"/>
              </a:solidFill>
              <a:latin typeface="Cormorant Garamond"/>
              <a:ea typeface="Cormorant Garamond"/>
              <a:cs typeface="Cormorant Garamond"/>
              <a:sym typeface="Cormorant Garamond"/>
            </a:endParaRPr>
          </a:p>
          <a:p>
            <a:pPr indent="-298450" lvl="0" marL="457200" rtl="0" algn="l">
              <a:lnSpc>
                <a:spcPct val="115000"/>
              </a:lnSpc>
              <a:spcBef>
                <a:spcPts val="0"/>
              </a:spcBef>
              <a:spcAft>
                <a:spcPts val="0"/>
              </a:spcAft>
              <a:buClr>
                <a:srgbClr val="000000"/>
              </a:buClr>
              <a:buSzPts val="1100"/>
              <a:buFont typeface="Cormorant Garamond"/>
              <a:buAutoNum type="arabicPeriod"/>
            </a:pPr>
            <a:r>
              <a:rPr lang="en" sz="1100">
                <a:solidFill>
                  <a:srgbClr val="000000"/>
                </a:solidFill>
                <a:latin typeface="Cormorant Garamond"/>
                <a:ea typeface="Cormorant Garamond"/>
                <a:cs typeface="Cormorant Garamond"/>
                <a:sym typeface="Cormorant Garamond"/>
              </a:rPr>
              <a:t>How might we remind people of important emails?</a:t>
            </a:r>
            <a:endParaRPr sz="1100">
              <a:solidFill>
                <a:srgbClr val="000000"/>
              </a:solidFill>
              <a:latin typeface="Cormorant Garamond"/>
              <a:ea typeface="Cormorant Garamond"/>
              <a:cs typeface="Cormorant Garamond"/>
              <a:sym typeface="Cormorant Garamond"/>
            </a:endParaRPr>
          </a:p>
          <a:p>
            <a:pPr indent="-298450" lvl="0" marL="457200" rtl="0" algn="l">
              <a:lnSpc>
                <a:spcPct val="115000"/>
              </a:lnSpc>
              <a:spcBef>
                <a:spcPts val="0"/>
              </a:spcBef>
              <a:spcAft>
                <a:spcPts val="0"/>
              </a:spcAft>
              <a:buClr>
                <a:srgbClr val="000000"/>
              </a:buClr>
              <a:buSzPts val="1100"/>
              <a:buFont typeface="Cormorant Garamond"/>
              <a:buAutoNum type="arabicPeriod"/>
            </a:pPr>
            <a:r>
              <a:rPr lang="en" sz="1100">
                <a:solidFill>
                  <a:srgbClr val="000000"/>
                </a:solidFill>
                <a:latin typeface="Cormorant Garamond"/>
                <a:ea typeface="Cormorant Garamond"/>
                <a:cs typeface="Cormorant Garamond"/>
                <a:sym typeface="Cormorant Garamond"/>
              </a:rPr>
              <a:t>How might we make mail checking a habit?</a:t>
            </a:r>
            <a:endParaRPr sz="1100">
              <a:solidFill>
                <a:srgbClr val="000000"/>
              </a:solidFill>
              <a:latin typeface="Cormorant Garamond"/>
              <a:ea typeface="Cormorant Garamond"/>
              <a:cs typeface="Cormorant Garamond"/>
              <a:sym typeface="Cormorant Garamond"/>
            </a:endParaRPr>
          </a:p>
          <a:p>
            <a:pPr indent="-298450" lvl="0" marL="457200" rtl="0" algn="l">
              <a:lnSpc>
                <a:spcPct val="115000"/>
              </a:lnSpc>
              <a:spcBef>
                <a:spcPts val="0"/>
              </a:spcBef>
              <a:spcAft>
                <a:spcPts val="0"/>
              </a:spcAft>
              <a:buClr>
                <a:srgbClr val="000000"/>
              </a:buClr>
              <a:buSzPts val="1100"/>
              <a:buFont typeface="Cormorant Garamond"/>
              <a:buAutoNum type="arabicPeriod"/>
            </a:pPr>
            <a:r>
              <a:rPr lang="en" sz="1100">
                <a:solidFill>
                  <a:srgbClr val="000000"/>
                </a:solidFill>
                <a:latin typeface="Cormorant Garamond"/>
                <a:ea typeface="Cormorant Garamond"/>
                <a:cs typeface="Cormorant Garamond"/>
                <a:sym typeface="Cormorant Garamond"/>
              </a:rPr>
              <a:t>How might we make the interviewing process more predictable?</a:t>
            </a:r>
            <a:endParaRPr sz="1100">
              <a:solidFill>
                <a:srgbClr val="000000"/>
              </a:solidFill>
              <a:latin typeface="Cormorant Garamond"/>
              <a:ea typeface="Cormorant Garamond"/>
              <a:cs typeface="Cormorant Garamond"/>
              <a:sym typeface="Cormorant Garamond"/>
            </a:endParaRPr>
          </a:p>
          <a:p>
            <a:pPr indent="-298450" lvl="0" marL="457200" rtl="0" algn="l">
              <a:lnSpc>
                <a:spcPct val="115000"/>
              </a:lnSpc>
              <a:spcBef>
                <a:spcPts val="0"/>
              </a:spcBef>
              <a:spcAft>
                <a:spcPts val="0"/>
              </a:spcAft>
              <a:buClr>
                <a:srgbClr val="000000"/>
              </a:buClr>
              <a:buSzPts val="1100"/>
              <a:buFont typeface="Cormorant Garamond"/>
              <a:buAutoNum type="arabicPeriod"/>
            </a:pPr>
            <a:r>
              <a:rPr lang="en" sz="1100">
                <a:solidFill>
                  <a:srgbClr val="000000"/>
                </a:solidFill>
                <a:latin typeface="Cormorant Garamond"/>
                <a:ea typeface="Cormorant Garamond"/>
                <a:cs typeface="Cormorant Garamond"/>
                <a:sym typeface="Cormorant Garamond"/>
              </a:rPr>
              <a:t>How might we make the job process not rely on emails? </a:t>
            </a:r>
            <a:endParaRPr sz="1100">
              <a:solidFill>
                <a:srgbClr val="000000"/>
              </a:solidFill>
              <a:latin typeface="Cormorant Garamond"/>
              <a:ea typeface="Cormorant Garamond"/>
              <a:cs typeface="Cormorant Garamond"/>
              <a:sym typeface="Cormorant Garamond"/>
            </a:endParaRPr>
          </a:p>
          <a:p>
            <a:pPr indent="-298450" lvl="0" marL="457200" rtl="0" algn="l">
              <a:lnSpc>
                <a:spcPct val="115000"/>
              </a:lnSpc>
              <a:spcBef>
                <a:spcPts val="0"/>
              </a:spcBef>
              <a:spcAft>
                <a:spcPts val="0"/>
              </a:spcAft>
              <a:buClr>
                <a:srgbClr val="000000"/>
              </a:buClr>
              <a:buSzPts val="1100"/>
              <a:buFont typeface="Cormorant Garamond"/>
              <a:buAutoNum type="arabicPeriod"/>
            </a:pPr>
            <a:r>
              <a:rPr lang="en" sz="1100">
                <a:solidFill>
                  <a:srgbClr val="000000"/>
                </a:solidFill>
                <a:latin typeface="Cormorant Garamond"/>
                <a:ea typeface="Cormorant Garamond"/>
                <a:cs typeface="Cormorant Garamond"/>
                <a:sym typeface="Cormorant Garamond"/>
              </a:rPr>
              <a:t>How might we prioritize important emails in a user’s inbox?</a:t>
            </a:r>
            <a:endParaRPr sz="1100">
              <a:solidFill>
                <a:srgbClr val="000000"/>
              </a:solidFill>
              <a:latin typeface="Cormorant Garamond"/>
              <a:ea typeface="Cormorant Garamond"/>
              <a:cs typeface="Cormorant Garamond"/>
              <a:sym typeface="Cormorant Garamond"/>
            </a:endParaRPr>
          </a:p>
          <a:p>
            <a:pPr indent="-298450" lvl="0" marL="457200" rtl="0" algn="l">
              <a:lnSpc>
                <a:spcPct val="115000"/>
              </a:lnSpc>
              <a:spcBef>
                <a:spcPts val="0"/>
              </a:spcBef>
              <a:spcAft>
                <a:spcPts val="0"/>
              </a:spcAft>
              <a:buClr>
                <a:srgbClr val="000000"/>
              </a:buClr>
              <a:buSzPts val="1100"/>
              <a:buFont typeface="Cormorant Garamond"/>
              <a:buAutoNum type="arabicPeriod"/>
            </a:pPr>
            <a:r>
              <a:rPr lang="en" sz="1100">
                <a:solidFill>
                  <a:srgbClr val="000000"/>
                </a:solidFill>
                <a:latin typeface="Cormorant Garamond"/>
                <a:ea typeface="Cormorant Garamond"/>
                <a:cs typeface="Cormorant Garamond"/>
                <a:sym typeface="Cormorant Garamond"/>
              </a:rPr>
              <a:t>How might we create a smarter system for filtering emails?</a:t>
            </a:r>
            <a:endParaRPr sz="1100">
              <a:solidFill>
                <a:srgbClr val="000000"/>
              </a:solidFill>
              <a:latin typeface="Cormorant Garamond"/>
              <a:ea typeface="Cormorant Garamond"/>
              <a:cs typeface="Cormorant Garamond"/>
              <a:sym typeface="Cormorant Garamond"/>
            </a:endParaRPr>
          </a:p>
          <a:p>
            <a:pPr indent="-298450" lvl="0" marL="457200" rtl="0" algn="l">
              <a:lnSpc>
                <a:spcPct val="115000"/>
              </a:lnSpc>
              <a:spcBef>
                <a:spcPts val="0"/>
              </a:spcBef>
              <a:spcAft>
                <a:spcPts val="0"/>
              </a:spcAft>
              <a:buClr>
                <a:srgbClr val="000000"/>
              </a:buClr>
              <a:buSzPts val="1100"/>
              <a:buFont typeface="Cormorant Garamond"/>
              <a:buAutoNum type="arabicPeriod"/>
            </a:pPr>
            <a:r>
              <a:rPr lang="en" sz="1100">
                <a:solidFill>
                  <a:srgbClr val="000000"/>
                </a:solidFill>
                <a:latin typeface="Cormorant Garamond"/>
                <a:ea typeface="Cormorant Garamond"/>
                <a:cs typeface="Cormorant Garamond"/>
                <a:sym typeface="Cormorant Garamond"/>
              </a:rPr>
              <a:t>How might we redesign email notifications to capture the user’s attention?</a:t>
            </a:r>
            <a:endParaRPr sz="1100">
              <a:solidFill>
                <a:srgbClr val="000000"/>
              </a:solidFill>
              <a:latin typeface="Cormorant Garamond"/>
              <a:ea typeface="Cormorant Garamond"/>
              <a:cs typeface="Cormorant Garamond"/>
              <a:sym typeface="Cormorant Garamond"/>
            </a:endParaRPr>
          </a:p>
          <a:p>
            <a:pPr indent="-298450" lvl="0" marL="457200" rtl="0" algn="l">
              <a:lnSpc>
                <a:spcPct val="115000"/>
              </a:lnSpc>
              <a:spcBef>
                <a:spcPts val="0"/>
              </a:spcBef>
              <a:spcAft>
                <a:spcPts val="0"/>
              </a:spcAft>
              <a:buClr>
                <a:srgbClr val="000000"/>
              </a:buClr>
              <a:buSzPts val="1100"/>
              <a:buFont typeface="Cormorant Garamond"/>
              <a:buAutoNum type="arabicPeriod"/>
            </a:pPr>
            <a:r>
              <a:rPr lang="en" sz="1100">
                <a:solidFill>
                  <a:srgbClr val="000000"/>
                </a:solidFill>
                <a:latin typeface="Cormorant Garamond"/>
                <a:ea typeface="Cormorant Garamond"/>
                <a:cs typeface="Cormorant Garamond"/>
                <a:sym typeface="Cormorant Garamond"/>
              </a:rPr>
              <a:t>How might we reliably auto-discard junk emails?</a:t>
            </a:r>
            <a:endParaRPr sz="1100">
              <a:solidFill>
                <a:srgbClr val="000000"/>
              </a:solidFill>
              <a:latin typeface="Cormorant Garamond"/>
              <a:ea typeface="Cormorant Garamond"/>
              <a:cs typeface="Cormorant Garamond"/>
              <a:sym typeface="Cormorant Garamond"/>
            </a:endParaRPr>
          </a:p>
          <a:p>
            <a:pPr indent="-298450" lvl="0" marL="457200" rtl="0" algn="l">
              <a:lnSpc>
                <a:spcPct val="115000"/>
              </a:lnSpc>
              <a:spcBef>
                <a:spcPts val="0"/>
              </a:spcBef>
              <a:spcAft>
                <a:spcPts val="0"/>
              </a:spcAft>
              <a:buClr>
                <a:srgbClr val="000000"/>
              </a:buClr>
              <a:buSzPts val="1100"/>
              <a:buFont typeface="Cormorant Garamond"/>
              <a:buAutoNum type="arabicPeriod"/>
            </a:pPr>
            <a:r>
              <a:rPr b="1" lang="en" sz="1100">
                <a:solidFill>
                  <a:srgbClr val="000000"/>
                </a:solidFill>
                <a:latin typeface="Cormorant Garamond"/>
                <a:ea typeface="Cormorant Garamond"/>
                <a:cs typeface="Cormorant Garamond"/>
                <a:sym typeface="Cormorant Garamond"/>
              </a:rPr>
              <a:t>How might we make checking emails fun?</a:t>
            </a:r>
            <a:endParaRPr b="1" sz="1100">
              <a:solidFill>
                <a:srgbClr val="000000"/>
              </a:solidFill>
              <a:latin typeface="Cormorant Garamond"/>
              <a:ea typeface="Cormorant Garamond"/>
              <a:cs typeface="Cormorant Garamond"/>
              <a:sym typeface="Cormorant Garamond"/>
            </a:endParaRPr>
          </a:p>
          <a:p>
            <a:pPr indent="0" lvl="0" marL="0" rtl="0" algn="l">
              <a:spcBef>
                <a:spcPts val="0"/>
              </a:spcBef>
              <a:spcAft>
                <a:spcPts val="0"/>
              </a:spcAft>
              <a:buNone/>
            </a:pPr>
            <a:r>
              <a:t/>
            </a:r>
            <a:endParaRPr sz="1100">
              <a:latin typeface="Cormorant Garamond"/>
              <a:ea typeface="Cormorant Garamond"/>
              <a:cs typeface="Cormorant Garamond"/>
              <a:sym typeface="Cormorant Garamond"/>
            </a:endParaRPr>
          </a:p>
        </p:txBody>
      </p:sp>
      <p:sp>
        <p:nvSpPr>
          <p:cNvPr id="837" name="Google Shape;837;p74"/>
          <p:cNvSpPr txBox="1"/>
          <p:nvPr>
            <p:ph idx="4294967295" type="subTitle"/>
          </p:nvPr>
        </p:nvSpPr>
        <p:spPr>
          <a:xfrm>
            <a:off x="3391062" y="587850"/>
            <a:ext cx="2361900" cy="47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900">
                <a:latin typeface="Cormorant Garamond"/>
                <a:ea typeface="Cormorant Garamond"/>
                <a:cs typeface="Cormorant Garamond"/>
                <a:sym typeface="Cormorant Garamond"/>
              </a:rPr>
              <a:t>Julia #2</a:t>
            </a:r>
            <a:endParaRPr sz="2900">
              <a:latin typeface="Cormorant Garamond"/>
              <a:ea typeface="Cormorant Garamond"/>
              <a:cs typeface="Cormorant Garamond"/>
              <a:sym typeface="Cormorant Garamond"/>
            </a:endParaRPr>
          </a:p>
        </p:txBody>
      </p:sp>
      <p:sp>
        <p:nvSpPr>
          <p:cNvPr id="838" name="Google Shape;838;p74"/>
          <p:cNvSpPr txBox="1"/>
          <p:nvPr>
            <p:ph idx="4294967295" type="subTitle"/>
          </p:nvPr>
        </p:nvSpPr>
        <p:spPr>
          <a:xfrm>
            <a:off x="3046950" y="1063650"/>
            <a:ext cx="3050100" cy="3414900"/>
          </a:xfrm>
          <a:prstGeom prst="rect">
            <a:avLst/>
          </a:prstGeom>
        </p:spPr>
        <p:txBody>
          <a:bodyPr anchorCtr="0" anchor="t" bIns="91425" lIns="91425" spcFirstLastPara="1" rIns="91425" wrap="square" tIns="91425">
            <a:noAutofit/>
          </a:bodyPr>
          <a:lstStyle/>
          <a:p>
            <a:pPr indent="-285750" lvl="0" marL="457200" rtl="0" algn="l">
              <a:lnSpc>
                <a:spcPct val="115000"/>
              </a:lnSpc>
              <a:spcBef>
                <a:spcPts val="0"/>
              </a:spcBef>
              <a:spcAft>
                <a:spcPts val="0"/>
              </a:spcAft>
              <a:buClr>
                <a:srgbClr val="000000"/>
              </a:buClr>
              <a:buSzPts val="900"/>
              <a:buFont typeface="Cormorant Garamond"/>
              <a:buAutoNum type="arabicPeriod"/>
            </a:pPr>
            <a:r>
              <a:rPr lang="en" sz="900">
                <a:solidFill>
                  <a:srgbClr val="000000"/>
                </a:solidFill>
                <a:latin typeface="Cormorant Garamond"/>
                <a:ea typeface="Cormorant Garamond"/>
                <a:cs typeface="Cormorant Garamond"/>
                <a:sym typeface="Cormorant Garamond"/>
              </a:rPr>
              <a:t>How might we leverage workshops to foster a sense of community in the job search? </a:t>
            </a:r>
            <a:endParaRPr sz="900">
              <a:solidFill>
                <a:srgbClr val="000000"/>
              </a:solidFill>
              <a:latin typeface="Cormorant Garamond"/>
              <a:ea typeface="Cormorant Garamond"/>
              <a:cs typeface="Cormorant Garamond"/>
              <a:sym typeface="Cormorant Garamond"/>
            </a:endParaRPr>
          </a:p>
          <a:p>
            <a:pPr indent="-285750" lvl="0" marL="457200" rtl="0" algn="l">
              <a:lnSpc>
                <a:spcPct val="115000"/>
              </a:lnSpc>
              <a:spcBef>
                <a:spcPts val="0"/>
              </a:spcBef>
              <a:spcAft>
                <a:spcPts val="0"/>
              </a:spcAft>
              <a:buClr>
                <a:srgbClr val="000000"/>
              </a:buClr>
              <a:buSzPts val="900"/>
              <a:buFont typeface="Cormorant Garamond"/>
              <a:buAutoNum type="arabicPeriod"/>
            </a:pPr>
            <a:r>
              <a:rPr lang="en" sz="900">
                <a:solidFill>
                  <a:srgbClr val="000000"/>
                </a:solidFill>
                <a:latin typeface="Cormorant Garamond"/>
                <a:ea typeface="Cormorant Garamond"/>
                <a:cs typeface="Cormorant Garamond"/>
                <a:sym typeface="Cormorant Garamond"/>
              </a:rPr>
              <a:t>How might we make job applications a social activity?</a:t>
            </a:r>
            <a:endParaRPr sz="900">
              <a:solidFill>
                <a:srgbClr val="000000"/>
              </a:solidFill>
              <a:latin typeface="Cormorant Garamond"/>
              <a:ea typeface="Cormorant Garamond"/>
              <a:cs typeface="Cormorant Garamond"/>
              <a:sym typeface="Cormorant Garamond"/>
            </a:endParaRPr>
          </a:p>
          <a:p>
            <a:pPr indent="-285750" lvl="0" marL="457200" rtl="0" algn="l">
              <a:lnSpc>
                <a:spcPct val="115000"/>
              </a:lnSpc>
              <a:spcBef>
                <a:spcPts val="0"/>
              </a:spcBef>
              <a:spcAft>
                <a:spcPts val="0"/>
              </a:spcAft>
              <a:buClr>
                <a:srgbClr val="000000"/>
              </a:buClr>
              <a:buSzPts val="900"/>
              <a:buFont typeface="Cormorant Garamond"/>
              <a:buAutoNum type="arabicPeriod"/>
            </a:pPr>
            <a:r>
              <a:rPr lang="en" sz="900">
                <a:solidFill>
                  <a:srgbClr val="000000"/>
                </a:solidFill>
                <a:latin typeface="Cormorant Garamond"/>
                <a:ea typeface="Cormorant Garamond"/>
                <a:cs typeface="Cormorant Garamond"/>
                <a:sym typeface="Cormorant Garamond"/>
              </a:rPr>
              <a:t>How might we make the job application and search process enjoyable?</a:t>
            </a:r>
            <a:endParaRPr sz="900">
              <a:solidFill>
                <a:srgbClr val="000000"/>
              </a:solidFill>
              <a:latin typeface="Cormorant Garamond"/>
              <a:ea typeface="Cormorant Garamond"/>
              <a:cs typeface="Cormorant Garamond"/>
              <a:sym typeface="Cormorant Garamond"/>
            </a:endParaRPr>
          </a:p>
          <a:p>
            <a:pPr indent="-285750" lvl="0" marL="457200" rtl="0" algn="l">
              <a:lnSpc>
                <a:spcPct val="115000"/>
              </a:lnSpc>
              <a:spcBef>
                <a:spcPts val="0"/>
              </a:spcBef>
              <a:spcAft>
                <a:spcPts val="0"/>
              </a:spcAft>
              <a:buClr>
                <a:srgbClr val="000000"/>
              </a:buClr>
              <a:buSzPts val="900"/>
              <a:buFont typeface="Cormorant Garamond"/>
              <a:buAutoNum type="arabicPeriod"/>
            </a:pPr>
            <a:r>
              <a:rPr lang="en" sz="900">
                <a:solidFill>
                  <a:srgbClr val="000000"/>
                </a:solidFill>
                <a:latin typeface="Cormorant Garamond"/>
                <a:ea typeface="Cormorant Garamond"/>
                <a:cs typeface="Cormorant Garamond"/>
                <a:sym typeface="Cormorant Garamond"/>
              </a:rPr>
              <a:t>How might we make the job search not feel like a race?</a:t>
            </a:r>
            <a:endParaRPr sz="900">
              <a:solidFill>
                <a:srgbClr val="000000"/>
              </a:solidFill>
              <a:latin typeface="Cormorant Garamond"/>
              <a:ea typeface="Cormorant Garamond"/>
              <a:cs typeface="Cormorant Garamond"/>
              <a:sym typeface="Cormorant Garamond"/>
            </a:endParaRPr>
          </a:p>
          <a:p>
            <a:pPr indent="-285750" lvl="0" marL="457200" rtl="0" algn="l">
              <a:lnSpc>
                <a:spcPct val="115000"/>
              </a:lnSpc>
              <a:spcBef>
                <a:spcPts val="0"/>
              </a:spcBef>
              <a:spcAft>
                <a:spcPts val="0"/>
              </a:spcAft>
              <a:buClr>
                <a:srgbClr val="000000"/>
              </a:buClr>
              <a:buSzPts val="900"/>
              <a:buFont typeface="Cormorant Garamond"/>
              <a:buAutoNum type="arabicPeriod"/>
            </a:pPr>
            <a:r>
              <a:rPr lang="en" sz="900">
                <a:solidFill>
                  <a:srgbClr val="000000"/>
                </a:solidFill>
                <a:latin typeface="Cormorant Garamond"/>
                <a:ea typeface="Cormorant Garamond"/>
                <a:cs typeface="Cormorant Garamond"/>
                <a:sym typeface="Cormorant Garamond"/>
              </a:rPr>
              <a:t>How might we motivate students through the job search process?</a:t>
            </a:r>
            <a:endParaRPr sz="900">
              <a:solidFill>
                <a:srgbClr val="000000"/>
              </a:solidFill>
              <a:latin typeface="Cormorant Garamond"/>
              <a:ea typeface="Cormorant Garamond"/>
              <a:cs typeface="Cormorant Garamond"/>
              <a:sym typeface="Cormorant Garamond"/>
            </a:endParaRPr>
          </a:p>
          <a:p>
            <a:pPr indent="-285750" lvl="0" marL="457200" rtl="0" algn="l">
              <a:lnSpc>
                <a:spcPct val="115000"/>
              </a:lnSpc>
              <a:spcBef>
                <a:spcPts val="0"/>
              </a:spcBef>
              <a:spcAft>
                <a:spcPts val="0"/>
              </a:spcAft>
              <a:buClr>
                <a:srgbClr val="000000"/>
              </a:buClr>
              <a:buSzPts val="900"/>
              <a:buFont typeface="Cormorant Garamond"/>
              <a:buAutoNum type="arabicPeriod"/>
            </a:pPr>
            <a:r>
              <a:rPr b="1" lang="en" sz="900">
                <a:solidFill>
                  <a:srgbClr val="000000"/>
                </a:solidFill>
                <a:latin typeface="Cormorant Garamond"/>
                <a:ea typeface="Cormorant Garamond"/>
                <a:cs typeface="Cormorant Garamond"/>
                <a:sym typeface="Cormorant Garamond"/>
              </a:rPr>
              <a:t>How might we help students applying to jobs together feel like a team?</a:t>
            </a:r>
            <a:endParaRPr b="1" sz="900">
              <a:solidFill>
                <a:srgbClr val="000000"/>
              </a:solidFill>
              <a:latin typeface="Cormorant Garamond"/>
              <a:ea typeface="Cormorant Garamond"/>
              <a:cs typeface="Cormorant Garamond"/>
              <a:sym typeface="Cormorant Garamond"/>
            </a:endParaRPr>
          </a:p>
          <a:p>
            <a:pPr indent="-285750" lvl="0" marL="457200" rtl="0" algn="l">
              <a:lnSpc>
                <a:spcPct val="115000"/>
              </a:lnSpc>
              <a:spcBef>
                <a:spcPts val="0"/>
              </a:spcBef>
              <a:spcAft>
                <a:spcPts val="0"/>
              </a:spcAft>
              <a:buClr>
                <a:srgbClr val="000000"/>
              </a:buClr>
              <a:buSzPts val="900"/>
              <a:buFont typeface="Cormorant Garamond"/>
              <a:buAutoNum type="arabicPeriod"/>
            </a:pPr>
            <a:r>
              <a:rPr lang="en" sz="900">
                <a:solidFill>
                  <a:srgbClr val="000000"/>
                </a:solidFill>
                <a:latin typeface="Cormorant Garamond"/>
                <a:ea typeface="Cormorant Garamond"/>
                <a:cs typeface="Cormorant Garamond"/>
                <a:sym typeface="Cormorant Garamond"/>
              </a:rPr>
              <a:t>How might we use community to boost confidence?</a:t>
            </a:r>
            <a:endParaRPr sz="900">
              <a:solidFill>
                <a:srgbClr val="000000"/>
              </a:solidFill>
              <a:latin typeface="Cormorant Garamond"/>
              <a:ea typeface="Cormorant Garamond"/>
              <a:cs typeface="Cormorant Garamond"/>
              <a:sym typeface="Cormorant Garamond"/>
            </a:endParaRPr>
          </a:p>
          <a:p>
            <a:pPr indent="-285750" lvl="0" marL="457200" rtl="0" algn="l">
              <a:lnSpc>
                <a:spcPct val="115000"/>
              </a:lnSpc>
              <a:spcBef>
                <a:spcPts val="0"/>
              </a:spcBef>
              <a:spcAft>
                <a:spcPts val="0"/>
              </a:spcAft>
              <a:buClr>
                <a:srgbClr val="000000"/>
              </a:buClr>
              <a:buSzPts val="900"/>
              <a:buFont typeface="Cormorant Garamond"/>
              <a:buAutoNum type="arabicPeriod"/>
            </a:pPr>
            <a:r>
              <a:rPr lang="en" sz="900">
                <a:solidFill>
                  <a:srgbClr val="000000"/>
                </a:solidFill>
                <a:latin typeface="Cormorant Garamond"/>
                <a:ea typeface="Cormorant Garamond"/>
                <a:cs typeface="Cormorant Garamond"/>
                <a:sym typeface="Cormorant Garamond"/>
              </a:rPr>
              <a:t>How might we make workshops more common as pre-graduate professional training?</a:t>
            </a:r>
            <a:endParaRPr sz="900">
              <a:solidFill>
                <a:srgbClr val="000000"/>
              </a:solidFill>
              <a:latin typeface="Cormorant Garamond"/>
              <a:ea typeface="Cormorant Garamond"/>
              <a:cs typeface="Cormorant Garamond"/>
              <a:sym typeface="Cormorant Garamond"/>
            </a:endParaRPr>
          </a:p>
          <a:p>
            <a:pPr indent="-285750" lvl="0" marL="457200" rtl="0" algn="l">
              <a:lnSpc>
                <a:spcPct val="115000"/>
              </a:lnSpc>
              <a:spcBef>
                <a:spcPts val="0"/>
              </a:spcBef>
              <a:spcAft>
                <a:spcPts val="0"/>
              </a:spcAft>
              <a:buClr>
                <a:srgbClr val="000000"/>
              </a:buClr>
              <a:buSzPts val="900"/>
              <a:buFont typeface="Cormorant Garamond"/>
              <a:buAutoNum type="arabicPeriod"/>
            </a:pPr>
            <a:r>
              <a:rPr lang="en" sz="900">
                <a:solidFill>
                  <a:srgbClr val="000000"/>
                </a:solidFill>
                <a:latin typeface="Cormorant Garamond"/>
                <a:ea typeface="Cormorant Garamond"/>
                <a:cs typeface="Cormorant Garamond"/>
                <a:sym typeface="Cormorant Garamond"/>
              </a:rPr>
              <a:t>How might we create buzz surrounding referring one another to jobs/sharing opportunities?</a:t>
            </a:r>
            <a:endParaRPr sz="900">
              <a:solidFill>
                <a:srgbClr val="000000"/>
              </a:solidFill>
              <a:latin typeface="Cormorant Garamond"/>
              <a:ea typeface="Cormorant Garamond"/>
              <a:cs typeface="Cormorant Garamond"/>
              <a:sym typeface="Cormorant Garamond"/>
            </a:endParaRPr>
          </a:p>
          <a:p>
            <a:pPr indent="-285750" lvl="0" marL="457200" rtl="0" algn="l">
              <a:lnSpc>
                <a:spcPct val="115000"/>
              </a:lnSpc>
              <a:spcBef>
                <a:spcPts val="0"/>
              </a:spcBef>
              <a:spcAft>
                <a:spcPts val="0"/>
              </a:spcAft>
              <a:buClr>
                <a:srgbClr val="000000"/>
              </a:buClr>
              <a:buSzPts val="900"/>
              <a:buFont typeface="Cormorant Garamond"/>
              <a:buAutoNum type="arabicPeriod"/>
            </a:pPr>
            <a:r>
              <a:rPr lang="en" sz="900">
                <a:solidFill>
                  <a:srgbClr val="000000"/>
                </a:solidFill>
                <a:latin typeface="Cormorant Garamond"/>
                <a:ea typeface="Cormorant Garamond"/>
                <a:cs typeface="Cormorant Garamond"/>
                <a:sym typeface="Cormorant Garamond"/>
              </a:rPr>
              <a:t>How might we connect college students who are seeking similar jobs?</a:t>
            </a:r>
            <a:endParaRPr sz="900">
              <a:solidFill>
                <a:srgbClr val="000000"/>
              </a:solidFill>
              <a:latin typeface="Cormorant Garamond"/>
              <a:ea typeface="Cormorant Garamond"/>
              <a:cs typeface="Cormorant Garamond"/>
              <a:sym typeface="Cormorant Garamond"/>
            </a:endParaRPr>
          </a:p>
          <a:p>
            <a:pPr indent="-285750" lvl="0" marL="457200" rtl="0" algn="l">
              <a:lnSpc>
                <a:spcPct val="115000"/>
              </a:lnSpc>
              <a:spcBef>
                <a:spcPts val="0"/>
              </a:spcBef>
              <a:spcAft>
                <a:spcPts val="0"/>
              </a:spcAft>
              <a:buClr>
                <a:srgbClr val="000000"/>
              </a:buClr>
              <a:buSzPts val="900"/>
              <a:buFont typeface="Cormorant Garamond"/>
              <a:buAutoNum type="arabicPeriod"/>
            </a:pPr>
            <a:r>
              <a:rPr lang="en" sz="900">
                <a:solidFill>
                  <a:srgbClr val="000000"/>
                </a:solidFill>
                <a:latin typeface="Cormorant Garamond"/>
                <a:ea typeface="Cormorant Garamond"/>
                <a:cs typeface="Cormorant Garamond"/>
                <a:sym typeface="Cormorant Garamond"/>
              </a:rPr>
              <a:t>How might we create a network of unemployed college graduates?</a:t>
            </a:r>
            <a:endParaRPr sz="900">
              <a:solidFill>
                <a:srgbClr val="000000"/>
              </a:solidFill>
              <a:latin typeface="Cormorant Garamond"/>
              <a:ea typeface="Cormorant Garamond"/>
              <a:cs typeface="Cormorant Garamond"/>
              <a:sym typeface="Cormorant Garamond"/>
            </a:endParaRPr>
          </a:p>
          <a:p>
            <a:pPr indent="-285750" lvl="0" marL="457200" rtl="0" algn="l">
              <a:lnSpc>
                <a:spcPct val="115000"/>
              </a:lnSpc>
              <a:spcBef>
                <a:spcPts val="0"/>
              </a:spcBef>
              <a:spcAft>
                <a:spcPts val="0"/>
              </a:spcAft>
              <a:buClr>
                <a:srgbClr val="000000"/>
              </a:buClr>
              <a:buSzPts val="900"/>
              <a:buFont typeface="Cormorant Garamond"/>
              <a:buAutoNum type="arabicPeriod"/>
            </a:pPr>
            <a:r>
              <a:rPr lang="en" sz="900">
                <a:solidFill>
                  <a:srgbClr val="000000"/>
                </a:solidFill>
                <a:latin typeface="Cormorant Garamond"/>
                <a:ea typeface="Cormorant Garamond"/>
                <a:cs typeface="Cormorant Garamond"/>
                <a:sym typeface="Cormorant Garamond"/>
              </a:rPr>
              <a:t>How might we encourage students to actively stay connected once they’ve met? </a:t>
            </a:r>
            <a:endParaRPr sz="900">
              <a:solidFill>
                <a:srgbClr val="000000"/>
              </a:solidFill>
              <a:latin typeface="Cormorant Garamond"/>
              <a:ea typeface="Cormorant Garamond"/>
              <a:cs typeface="Cormorant Garamond"/>
              <a:sym typeface="Cormorant Garamond"/>
            </a:endParaRPr>
          </a:p>
          <a:p>
            <a:pPr indent="-285750" lvl="0" marL="457200" rtl="0" algn="l">
              <a:lnSpc>
                <a:spcPct val="115000"/>
              </a:lnSpc>
              <a:spcBef>
                <a:spcPts val="0"/>
              </a:spcBef>
              <a:spcAft>
                <a:spcPts val="0"/>
              </a:spcAft>
              <a:buClr>
                <a:srgbClr val="000000"/>
              </a:buClr>
              <a:buSzPts val="900"/>
              <a:buFont typeface="Cormorant Garamond"/>
              <a:buAutoNum type="arabicPeriod"/>
            </a:pPr>
            <a:r>
              <a:rPr lang="en" sz="900">
                <a:solidFill>
                  <a:srgbClr val="000000"/>
                </a:solidFill>
                <a:latin typeface="Cormorant Garamond"/>
                <a:ea typeface="Cormorant Garamond"/>
                <a:cs typeface="Cormorant Garamond"/>
                <a:sym typeface="Cormorant Garamond"/>
              </a:rPr>
              <a:t>How might encourage collaboration among students rather than competition?</a:t>
            </a:r>
            <a:endParaRPr sz="900">
              <a:solidFill>
                <a:srgbClr val="000000"/>
              </a:solidFill>
              <a:latin typeface="Cormorant Garamond"/>
              <a:ea typeface="Cormorant Garamond"/>
              <a:cs typeface="Cormorant Garamond"/>
              <a:sym typeface="Cormorant Garamond"/>
            </a:endParaRPr>
          </a:p>
          <a:p>
            <a:pPr indent="0" lvl="0" marL="0" rtl="0" algn="l">
              <a:spcBef>
                <a:spcPts val="0"/>
              </a:spcBef>
              <a:spcAft>
                <a:spcPts val="0"/>
              </a:spcAft>
              <a:buNone/>
            </a:pPr>
            <a:r>
              <a:t/>
            </a:r>
            <a:endParaRPr sz="800">
              <a:latin typeface="Cormorant Garamond"/>
              <a:ea typeface="Cormorant Garamond"/>
              <a:cs typeface="Cormorant Garamond"/>
              <a:sym typeface="Cormorant Garamond"/>
            </a:endParaRPr>
          </a:p>
        </p:txBody>
      </p:sp>
      <p:sp>
        <p:nvSpPr>
          <p:cNvPr id="839" name="Google Shape;839;p74"/>
          <p:cNvSpPr txBox="1"/>
          <p:nvPr>
            <p:ph idx="4294967295" type="subTitle"/>
          </p:nvPr>
        </p:nvSpPr>
        <p:spPr>
          <a:xfrm>
            <a:off x="6438012" y="587850"/>
            <a:ext cx="2361900" cy="47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900">
                <a:latin typeface="Cormorant Garamond"/>
                <a:ea typeface="Cormorant Garamond"/>
                <a:cs typeface="Cormorant Garamond"/>
                <a:sym typeface="Cormorant Garamond"/>
              </a:rPr>
              <a:t>Sharon</a:t>
            </a:r>
            <a:endParaRPr sz="2900">
              <a:latin typeface="Cormorant Garamond"/>
              <a:ea typeface="Cormorant Garamond"/>
              <a:cs typeface="Cormorant Garamond"/>
              <a:sym typeface="Cormorant Garamond"/>
            </a:endParaRPr>
          </a:p>
        </p:txBody>
      </p:sp>
      <p:sp>
        <p:nvSpPr>
          <p:cNvPr id="840" name="Google Shape;840;p74"/>
          <p:cNvSpPr txBox="1"/>
          <p:nvPr>
            <p:ph idx="4294967295" type="subTitle"/>
          </p:nvPr>
        </p:nvSpPr>
        <p:spPr>
          <a:xfrm>
            <a:off x="6093900" y="1063650"/>
            <a:ext cx="3050100" cy="3518400"/>
          </a:xfrm>
          <a:prstGeom prst="rect">
            <a:avLst/>
          </a:prstGeom>
        </p:spPr>
        <p:txBody>
          <a:bodyPr anchorCtr="0" anchor="t" bIns="91425" lIns="91425" spcFirstLastPara="1" rIns="91425" wrap="square" tIns="91425">
            <a:noAutofit/>
          </a:bodyPr>
          <a:lstStyle/>
          <a:p>
            <a:pPr indent="-292100" lvl="0" marL="457200" rtl="0" algn="l">
              <a:lnSpc>
                <a:spcPct val="115000"/>
              </a:lnSpc>
              <a:spcBef>
                <a:spcPts val="0"/>
              </a:spcBef>
              <a:spcAft>
                <a:spcPts val="0"/>
              </a:spcAft>
              <a:buClr>
                <a:srgbClr val="000000"/>
              </a:buClr>
              <a:buSzPts val="1000"/>
              <a:buFont typeface="Cormorant Garamond"/>
              <a:buAutoNum type="arabicPeriod"/>
            </a:pPr>
            <a:r>
              <a:rPr lang="en" sz="1000">
                <a:solidFill>
                  <a:srgbClr val="000000"/>
                </a:solidFill>
                <a:latin typeface="Cormorant Garamond"/>
                <a:ea typeface="Cormorant Garamond"/>
                <a:cs typeface="Cormorant Garamond"/>
                <a:sym typeface="Cormorant Garamond"/>
              </a:rPr>
              <a:t>How might we connect students with career professionals who are willing to give them advice in an approachable context?</a:t>
            </a:r>
            <a:endParaRPr sz="1000">
              <a:solidFill>
                <a:srgbClr val="000000"/>
              </a:solidFill>
              <a:latin typeface="Cormorant Garamond"/>
              <a:ea typeface="Cormorant Garamond"/>
              <a:cs typeface="Cormorant Garamond"/>
              <a:sym typeface="Cormorant Garamond"/>
            </a:endParaRPr>
          </a:p>
          <a:p>
            <a:pPr indent="-292100" lvl="0" marL="457200" rtl="0" algn="l">
              <a:lnSpc>
                <a:spcPct val="115000"/>
              </a:lnSpc>
              <a:spcBef>
                <a:spcPts val="0"/>
              </a:spcBef>
              <a:spcAft>
                <a:spcPts val="0"/>
              </a:spcAft>
              <a:buClr>
                <a:srgbClr val="000000"/>
              </a:buClr>
              <a:buSzPts val="1000"/>
              <a:buFont typeface="Cormorant Garamond"/>
              <a:buAutoNum type="arabicPeriod"/>
            </a:pPr>
            <a:r>
              <a:rPr lang="en" sz="1000">
                <a:solidFill>
                  <a:srgbClr val="000000"/>
                </a:solidFill>
                <a:latin typeface="Cormorant Garamond"/>
                <a:ea typeface="Cormorant Garamond"/>
                <a:cs typeface="Cormorant Garamond"/>
                <a:sym typeface="Cormorant Garamond"/>
              </a:rPr>
              <a:t>How might we expose students to opportunities in niche career paths?</a:t>
            </a:r>
            <a:endParaRPr sz="1000">
              <a:solidFill>
                <a:srgbClr val="000000"/>
              </a:solidFill>
              <a:latin typeface="Cormorant Garamond"/>
              <a:ea typeface="Cormorant Garamond"/>
              <a:cs typeface="Cormorant Garamond"/>
              <a:sym typeface="Cormorant Garamond"/>
            </a:endParaRPr>
          </a:p>
          <a:p>
            <a:pPr indent="-292100" lvl="0" marL="457200" rtl="0" algn="l">
              <a:lnSpc>
                <a:spcPct val="115000"/>
              </a:lnSpc>
              <a:spcBef>
                <a:spcPts val="0"/>
              </a:spcBef>
              <a:spcAft>
                <a:spcPts val="0"/>
              </a:spcAft>
              <a:buClr>
                <a:srgbClr val="000000"/>
              </a:buClr>
              <a:buSzPts val="1000"/>
              <a:buFont typeface="Cormorant Garamond"/>
              <a:buAutoNum type="arabicPeriod"/>
            </a:pPr>
            <a:r>
              <a:rPr lang="en" sz="1000">
                <a:solidFill>
                  <a:srgbClr val="000000"/>
                </a:solidFill>
                <a:latin typeface="Cormorant Garamond"/>
                <a:ea typeface="Cormorant Garamond"/>
                <a:cs typeface="Cormorant Garamond"/>
                <a:sym typeface="Cormorant Garamond"/>
              </a:rPr>
              <a:t>How might we show students a wider variety of options? </a:t>
            </a:r>
            <a:endParaRPr sz="1000">
              <a:solidFill>
                <a:srgbClr val="000000"/>
              </a:solidFill>
              <a:latin typeface="Cormorant Garamond"/>
              <a:ea typeface="Cormorant Garamond"/>
              <a:cs typeface="Cormorant Garamond"/>
              <a:sym typeface="Cormorant Garamond"/>
            </a:endParaRPr>
          </a:p>
          <a:p>
            <a:pPr indent="-292100" lvl="0" marL="457200" rtl="0" algn="l">
              <a:lnSpc>
                <a:spcPct val="115000"/>
              </a:lnSpc>
              <a:spcBef>
                <a:spcPts val="0"/>
              </a:spcBef>
              <a:spcAft>
                <a:spcPts val="0"/>
              </a:spcAft>
              <a:buClr>
                <a:srgbClr val="000000"/>
              </a:buClr>
              <a:buSzPts val="1000"/>
              <a:buFont typeface="Cormorant Garamond"/>
              <a:buAutoNum type="arabicPeriod"/>
            </a:pPr>
            <a:r>
              <a:rPr lang="en" sz="1000">
                <a:solidFill>
                  <a:srgbClr val="000000"/>
                </a:solidFill>
                <a:latin typeface="Cormorant Garamond"/>
                <a:ea typeface="Cormorant Garamond"/>
                <a:cs typeface="Cormorant Garamond"/>
                <a:sym typeface="Cormorant Garamond"/>
              </a:rPr>
              <a:t>How might we connect students with professionals with whom they share things in common?</a:t>
            </a:r>
            <a:endParaRPr sz="1000">
              <a:solidFill>
                <a:srgbClr val="000000"/>
              </a:solidFill>
              <a:latin typeface="Cormorant Garamond"/>
              <a:ea typeface="Cormorant Garamond"/>
              <a:cs typeface="Cormorant Garamond"/>
              <a:sym typeface="Cormorant Garamond"/>
            </a:endParaRPr>
          </a:p>
          <a:p>
            <a:pPr indent="-292100" lvl="0" marL="457200" rtl="0" algn="l">
              <a:lnSpc>
                <a:spcPct val="115000"/>
              </a:lnSpc>
              <a:spcBef>
                <a:spcPts val="0"/>
              </a:spcBef>
              <a:spcAft>
                <a:spcPts val="0"/>
              </a:spcAft>
              <a:buClr>
                <a:srgbClr val="000000"/>
              </a:buClr>
              <a:buSzPts val="1000"/>
              <a:buFont typeface="Cormorant Garamond"/>
              <a:buAutoNum type="arabicPeriod"/>
            </a:pPr>
            <a:r>
              <a:rPr lang="en" sz="1000">
                <a:solidFill>
                  <a:srgbClr val="000000"/>
                </a:solidFill>
                <a:latin typeface="Cormorant Garamond"/>
                <a:ea typeface="Cormorant Garamond"/>
                <a:cs typeface="Cormorant Garamond"/>
                <a:sym typeface="Cormorant Garamond"/>
              </a:rPr>
              <a:t>How might we help students identify their strengths and connect it with career paths?</a:t>
            </a:r>
            <a:endParaRPr sz="1000">
              <a:solidFill>
                <a:srgbClr val="000000"/>
              </a:solidFill>
              <a:latin typeface="Cormorant Garamond"/>
              <a:ea typeface="Cormorant Garamond"/>
              <a:cs typeface="Cormorant Garamond"/>
              <a:sym typeface="Cormorant Garamond"/>
            </a:endParaRPr>
          </a:p>
          <a:p>
            <a:pPr indent="-292100" lvl="0" marL="457200" rtl="0" algn="l">
              <a:lnSpc>
                <a:spcPct val="115000"/>
              </a:lnSpc>
              <a:spcBef>
                <a:spcPts val="0"/>
              </a:spcBef>
              <a:spcAft>
                <a:spcPts val="0"/>
              </a:spcAft>
              <a:buClr>
                <a:srgbClr val="000000"/>
              </a:buClr>
              <a:buSzPts val="1000"/>
              <a:buFont typeface="Cormorant Garamond"/>
              <a:buAutoNum type="arabicPeriod"/>
            </a:pPr>
            <a:r>
              <a:rPr b="1" lang="en" sz="1000">
                <a:solidFill>
                  <a:srgbClr val="000000"/>
                </a:solidFill>
                <a:latin typeface="Cormorant Garamond"/>
                <a:ea typeface="Cormorant Garamond"/>
                <a:cs typeface="Cormorant Garamond"/>
                <a:sym typeface="Cormorant Garamond"/>
              </a:rPr>
              <a:t>How might we help students match their ideal lifestyle and income milestones to a career?</a:t>
            </a:r>
            <a:endParaRPr b="1" sz="1000">
              <a:solidFill>
                <a:srgbClr val="000000"/>
              </a:solidFill>
              <a:latin typeface="Cormorant Garamond"/>
              <a:ea typeface="Cormorant Garamond"/>
              <a:cs typeface="Cormorant Garamond"/>
              <a:sym typeface="Cormorant Garamond"/>
            </a:endParaRPr>
          </a:p>
          <a:p>
            <a:pPr indent="-292100" lvl="0" marL="457200" rtl="0" algn="l">
              <a:lnSpc>
                <a:spcPct val="115000"/>
              </a:lnSpc>
              <a:spcBef>
                <a:spcPts val="0"/>
              </a:spcBef>
              <a:spcAft>
                <a:spcPts val="0"/>
              </a:spcAft>
              <a:buClr>
                <a:srgbClr val="000000"/>
              </a:buClr>
              <a:buSzPts val="1000"/>
              <a:buFont typeface="Cormorant Garamond"/>
              <a:buAutoNum type="arabicPeriod"/>
            </a:pPr>
            <a:r>
              <a:rPr lang="en" sz="1000">
                <a:solidFill>
                  <a:srgbClr val="000000"/>
                </a:solidFill>
                <a:latin typeface="Cormorant Garamond"/>
                <a:ea typeface="Cormorant Garamond"/>
                <a:cs typeface="Cormorant Garamond"/>
                <a:sym typeface="Cormorant Garamond"/>
              </a:rPr>
              <a:t>How might we help students share and learn from each other’s interests and journeys? </a:t>
            </a:r>
            <a:endParaRPr sz="1000">
              <a:solidFill>
                <a:srgbClr val="000000"/>
              </a:solidFill>
              <a:latin typeface="Cormorant Garamond"/>
              <a:ea typeface="Cormorant Garamond"/>
              <a:cs typeface="Cormorant Garamond"/>
              <a:sym typeface="Cormorant Garamond"/>
            </a:endParaRPr>
          </a:p>
          <a:p>
            <a:pPr indent="-292100" lvl="0" marL="457200" rtl="0" algn="l">
              <a:lnSpc>
                <a:spcPct val="115000"/>
              </a:lnSpc>
              <a:spcBef>
                <a:spcPts val="0"/>
              </a:spcBef>
              <a:spcAft>
                <a:spcPts val="0"/>
              </a:spcAft>
              <a:buClr>
                <a:srgbClr val="000000"/>
              </a:buClr>
              <a:buSzPts val="1000"/>
              <a:buFont typeface="Cormorant Garamond"/>
              <a:buAutoNum type="arabicPeriod"/>
            </a:pPr>
            <a:r>
              <a:rPr lang="en" sz="1000">
                <a:solidFill>
                  <a:srgbClr val="000000"/>
                </a:solidFill>
                <a:latin typeface="Cormorant Garamond"/>
                <a:ea typeface="Cormorant Garamond"/>
                <a:cs typeface="Cormorant Garamond"/>
                <a:sym typeface="Cormorant Garamond"/>
              </a:rPr>
              <a:t>How might we create clearer avenues to self-employment?</a:t>
            </a:r>
            <a:endParaRPr sz="1000">
              <a:solidFill>
                <a:srgbClr val="000000"/>
              </a:solidFill>
              <a:latin typeface="Cormorant Garamond"/>
              <a:ea typeface="Cormorant Garamond"/>
              <a:cs typeface="Cormorant Garamond"/>
              <a:sym typeface="Cormorant Garamond"/>
            </a:endParaRPr>
          </a:p>
          <a:p>
            <a:pPr indent="-292100" lvl="0" marL="457200" rtl="0" algn="l">
              <a:lnSpc>
                <a:spcPct val="115000"/>
              </a:lnSpc>
              <a:spcBef>
                <a:spcPts val="0"/>
              </a:spcBef>
              <a:spcAft>
                <a:spcPts val="0"/>
              </a:spcAft>
              <a:buClr>
                <a:srgbClr val="000000"/>
              </a:buClr>
              <a:buSzPts val="1000"/>
              <a:buFont typeface="Cormorant Garamond"/>
              <a:buAutoNum type="arabicPeriod"/>
            </a:pPr>
            <a:r>
              <a:rPr lang="en" sz="1000">
                <a:solidFill>
                  <a:srgbClr val="000000"/>
                </a:solidFill>
                <a:latin typeface="Cormorant Garamond"/>
                <a:ea typeface="Cormorant Garamond"/>
                <a:cs typeface="Cormorant Garamond"/>
                <a:sym typeface="Cormorant Garamond"/>
              </a:rPr>
              <a:t>How might we demystify the job market for new graduates?</a:t>
            </a:r>
            <a:endParaRPr sz="1000">
              <a:solidFill>
                <a:srgbClr val="000000"/>
              </a:solidFill>
              <a:latin typeface="Cormorant Garamond"/>
              <a:ea typeface="Cormorant Garamond"/>
              <a:cs typeface="Cormorant Garamond"/>
              <a:sym typeface="Cormorant Garamond"/>
            </a:endParaRPr>
          </a:p>
          <a:p>
            <a:pPr indent="-292100" lvl="0" marL="457200" rtl="0" algn="l">
              <a:lnSpc>
                <a:spcPct val="115000"/>
              </a:lnSpc>
              <a:spcBef>
                <a:spcPts val="0"/>
              </a:spcBef>
              <a:spcAft>
                <a:spcPts val="0"/>
              </a:spcAft>
              <a:buClr>
                <a:srgbClr val="000000"/>
              </a:buClr>
              <a:buSzPts val="1000"/>
              <a:buFont typeface="Cormorant Garamond"/>
              <a:buAutoNum type="arabicPeriod"/>
            </a:pPr>
            <a:r>
              <a:rPr lang="en" sz="1000">
                <a:solidFill>
                  <a:srgbClr val="000000"/>
                </a:solidFill>
                <a:latin typeface="Cormorant Garamond"/>
                <a:ea typeface="Cormorant Garamond"/>
                <a:cs typeface="Cormorant Garamond"/>
                <a:sym typeface="Cormorant Garamond"/>
              </a:rPr>
              <a:t>How might we make sure people meet their life goals?</a:t>
            </a:r>
            <a:endParaRPr sz="1000">
              <a:latin typeface="Cormorant Garamond"/>
              <a:ea typeface="Cormorant Garamond"/>
              <a:cs typeface="Cormorant Garamond"/>
              <a:sym typeface="Cormorant Garamon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sp>
        <p:nvSpPr>
          <p:cNvPr id="845" name="Google Shape;845;p75"/>
          <p:cNvSpPr txBox="1"/>
          <p:nvPr>
            <p:ph type="title"/>
          </p:nvPr>
        </p:nvSpPr>
        <p:spPr>
          <a:xfrm>
            <a:off x="720000" y="5727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Solutions Brainstorming</a:t>
            </a:r>
            <a:endParaRPr/>
          </a:p>
        </p:txBody>
      </p:sp>
      <p:sp>
        <p:nvSpPr>
          <p:cNvPr id="846" name="Google Shape;846;p75"/>
          <p:cNvSpPr txBox="1"/>
          <p:nvPr>
            <p:ph idx="4294967295" type="subTitle"/>
          </p:nvPr>
        </p:nvSpPr>
        <p:spPr>
          <a:xfrm>
            <a:off x="494037" y="629975"/>
            <a:ext cx="2361900" cy="4758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a:solidFill>
                  <a:srgbClr val="000000"/>
                </a:solidFill>
                <a:latin typeface="Cormorant Garamond"/>
                <a:ea typeface="Cormorant Garamond"/>
                <a:cs typeface="Cormorant Garamond"/>
                <a:sym typeface="Cormorant Garamond"/>
              </a:rPr>
              <a:t>How might we make checking emails fun?</a:t>
            </a:r>
            <a:endParaRPr>
              <a:latin typeface="Cormorant Garamond"/>
              <a:ea typeface="Cormorant Garamond"/>
              <a:cs typeface="Cormorant Garamond"/>
              <a:sym typeface="Cormorant Garamond"/>
            </a:endParaRPr>
          </a:p>
        </p:txBody>
      </p:sp>
      <p:sp>
        <p:nvSpPr>
          <p:cNvPr id="847" name="Google Shape;847;p75"/>
          <p:cNvSpPr txBox="1"/>
          <p:nvPr>
            <p:ph idx="4294967295" type="subTitle"/>
          </p:nvPr>
        </p:nvSpPr>
        <p:spPr>
          <a:xfrm>
            <a:off x="149925" y="1105775"/>
            <a:ext cx="3050100" cy="3907800"/>
          </a:xfrm>
          <a:prstGeom prst="rect">
            <a:avLst/>
          </a:prstGeom>
        </p:spPr>
        <p:txBody>
          <a:bodyPr anchorCtr="0" anchor="t" bIns="91425" lIns="91425" spcFirstLastPara="1" rIns="91425" wrap="square" tIns="91425">
            <a:noAutofit/>
          </a:bodyPr>
          <a:lstStyle/>
          <a:p>
            <a:pPr indent="-295275" lvl="0" marL="457200" rtl="0" algn="l">
              <a:lnSpc>
                <a:spcPct val="115000"/>
              </a:lnSpc>
              <a:spcBef>
                <a:spcPts val="0"/>
              </a:spcBef>
              <a:spcAft>
                <a:spcPts val="0"/>
              </a:spcAft>
              <a:buClr>
                <a:srgbClr val="000000"/>
              </a:buClr>
              <a:buSzPts val="1050"/>
              <a:buFont typeface="Cormorant Garamond"/>
              <a:buAutoNum type="arabicPeriod"/>
            </a:pPr>
            <a:r>
              <a:rPr lang="en" sz="1050">
                <a:solidFill>
                  <a:srgbClr val="000000"/>
                </a:solidFill>
                <a:latin typeface="Cormorant Garamond"/>
                <a:ea typeface="Cormorant Garamond"/>
                <a:cs typeface="Cormorant Garamond"/>
                <a:sym typeface="Cormorant Garamond"/>
              </a:rPr>
              <a:t>Email bingo app</a:t>
            </a:r>
            <a:endParaRPr sz="1050">
              <a:solidFill>
                <a:srgbClr val="000000"/>
              </a:solidFill>
              <a:latin typeface="Cormorant Garamond"/>
              <a:ea typeface="Cormorant Garamond"/>
              <a:cs typeface="Cormorant Garamond"/>
              <a:sym typeface="Cormorant Garamond"/>
            </a:endParaRPr>
          </a:p>
          <a:p>
            <a:pPr indent="-295275" lvl="0" marL="457200" rtl="0" algn="l">
              <a:lnSpc>
                <a:spcPct val="115000"/>
              </a:lnSpc>
              <a:spcBef>
                <a:spcPts val="0"/>
              </a:spcBef>
              <a:spcAft>
                <a:spcPts val="0"/>
              </a:spcAft>
              <a:buClr>
                <a:srgbClr val="000000"/>
              </a:buClr>
              <a:buSzPts val="1050"/>
              <a:buFont typeface="Cormorant Garamond"/>
              <a:buAutoNum type="arabicPeriod"/>
            </a:pPr>
            <a:r>
              <a:rPr lang="en" sz="1050">
                <a:solidFill>
                  <a:srgbClr val="000000"/>
                </a:solidFill>
                <a:latin typeface="Cormorant Garamond"/>
                <a:ea typeface="Cormorant Garamond"/>
                <a:cs typeface="Cormorant Garamond"/>
                <a:sym typeface="Cormorant Garamond"/>
              </a:rPr>
              <a:t>Email insights and analytics -- provide users with fun insights about their email habits (such as average response times)</a:t>
            </a:r>
            <a:endParaRPr sz="1050">
              <a:solidFill>
                <a:srgbClr val="000000"/>
              </a:solidFill>
              <a:latin typeface="Cormorant Garamond"/>
              <a:ea typeface="Cormorant Garamond"/>
              <a:cs typeface="Cormorant Garamond"/>
              <a:sym typeface="Cormorant Garamond"/>
            </a:endParaRPr>
          </a:p>
          <a:p>
            <a:pPr indent="-295275" lvl="0" marL="457200" rtl="0" algn="l">
              <a:lnSpc>
                <a:spcPct val="115000"/>
              </a:lnSpc>
              <a:spcBef>
                <a:spcPts val="0"/>
              </a:spcBef>
              <a:spcAft>
                <a:spcPts val="0"/>
              </a:spcAft>
              <a:buClr>
                <a:srgbClr val="000000"/>
              </a:buClr>
              <a:buSzPts val="1050"/>
              <a:buFont typeface="Cormorant Garamond"/>
              <a:buAutoNum type="arabicPeriod"/>
            </a:pPr>
            <a:r>
              <a:rPr lang="en" sz="1050">
                <a:solidFill>
                  <a:srgbClr val="000000"/>
                </a:solidFill>
                <a:latin typeface="Cormorant Garamond"/>
                <a:ea typeface="Cormorant Garamond"/>
                <a:cs typeface="Cormorant Garamond"/>
                <a:sym typeface="Cormorant Garamond"/>
              </a:rPr>
              <a:t>UI plugin that makes inbox visually sleeker</a:t>
            </a:r>
            <a:endParaRPr sz="1050">
              <a:solidFill>
                <a:srgbClr val="000000"/>
              </a:solidFill>
              <a:latin typeface="Cormorant Garamond"/>
              <a:ea typeface="Cormorant Garamond"/>
              <a:cs typeface="Cormorant Garamond"/>
              <a:sym typeface="Cormorant Garamond"/>
            </a:endParaRPr>
          </a:p>
          <a:p>
            <a:pPr indent="-295275" lvl="0" marL="457200" rtl="0" algn="l">
              <a:lnSpc>
                <a:spcPct val="115000"/>
              </a:lnSpc>
              <a:spcBef>
                <a:spcPts val="0"/>
              </a:spcBef>
              <a:spcAft>
                <a:spcPts val="0"/>
              </a:spcAft>
              <a:buClr>
                <a:srgbClr val="000000"/>
              </a:buClr>
              <a:buSzPts val="1050"/>
              <a:buFont typeface="Cormorant Garamond"/>
              <a:buAutoNum type="arabicPeriod"/>
            </a:pPr>
            <a:r>
              <a:rPr lang="en" sz="1050">
                <a:solidFill>
                  <a:srgbClr val="000000"/>
                </a:solidFill>
                <a:latin typeface="Cormorant Garamond"/>
                <a:ea typeface="Cormorant Garamond"/>
                <a:cs typeface="Cormorant Garamond"/>
                <a:sym typeface="Cormorant Garamond"/>
              </a:rPr>
              <a:t>Highly customizable email interface (like iphone widget) </a:t>
            </a:r>
            <a:endParaRPr sz="1050">
              <a:solidFill>
                <a:srgbClr val="000000"/>
              </a:solidFill>
              <a:latin typeface="Cormorant Garamond"/>
              <a:ea typeface="Cormorant Garamond"/>
              <a:cs typeface="Cormorant Garamond"/>
              <a:sym typeface="Cormorant Garamond"/>
            </a:endParaRPr>
          </a:p>
          <a:p>
            <a:pPr indent="-295275" lvl="0" marL="457200" rtl="0" algn="l">
              <a:lnSpc>
                <a:spcPct val="115000"/>
              </a:lnSpc>
              <a:spcBef>
                <a:spcPts val="0"/>
              </a:spcBef>
              <a:spcAft>
                <a:spcPts val="0"/>
              </a:spcAft>
              <a:buClr>
                <a:srgbClr val="000000"/>
              </a:buClr>
              <a:buSzPts val="1050"/>
              <a:buFont typeface="Cormorant Garamond"/>
              <a:buAutoNum type="arabicPeriod"/>
            </a:pPr>
            <a:r>
              <a:rPr lang="en" sz="1050">
                <a:solidFill>
                  <a:srgbClr val="000000"/>
                </a:solidFill>
                <a:latin typeface="Cormorant Garamond"/>
                <a:ea typeface="Cormorant Garamond"/>
                <a:cs typeface="Cormorant Garamond"/>
                <a:sym typeface="Cormorant Garamond"/>
              </a:rPr>
              <a:t>AI filter to get rid of spam and mailing lists</a:t>
            </a:r>
            <a:endParaRPr sz="1050">
              <a:solidFill>
                <a:srgbClr val="000000"/>
              </a:solidFill>
              <a:latin typeface="Cormorant Garamond"/>
              <a:ea typeface="Cormorant Garamond"/>
              <a:cs typeface="Cormorant Garamond"/>
              <a:sym typeface="Cormorant Garamond"/>
            </a:endParaRPr>
          </a:p>
          <a:p>
            <a:pPr indent="-295275" lvl="0" marL="457200" rtl="0" algn="l">
              <a:lnSpc>
                <a:spcPct val="115000"/>
              </a:lnSpc>
              <a:spcBef>
                <a:spcPts val="0"/>
              </a:spcBef>
              <a:spcAft>
                <a:spcPts val="0"/>
              </a:spcAft>
              <a:buClr>
                <a:srgbClr val="000000"/>
              </a:buClr>
              <a:buSzPts val="1050"/>
              <a:buFont typeface="Cormorant Garamond"/>
              <a:buAutoNum type="arabicPeriod"/>
            </a:pPr>
            <a:r>
              <a:rPr b="1" lang="en" sz="1050">
                <a:solidFill>
                  <a:srgbClr val="000000"/>
                </a:solidFill>
                <a:latin typeface="Cormorant Garamond"/>
                <a:ea typeface="Cormorant Garamond"/>
                <a:cs typeface="Cormorant Garamond"/>
                <a:sym typeface="Cormorant Garamond"/>
              </a:rPr>
              <a:t>Application that creates TikTok scroll for daily work email </a:t>
            </a:r>
            <a:endParaRPr b="1" sz="1050">
              <a:solidFill>
                <a:srgbClr val="000000"/>
              </a:solidFill>
              <a:latin typeface="Cormorant Garamond"/>
              <a:ea typeface="Cormorant Garamond"/>
              <a:cs typeface="Cormorant Garamond"/>
              <a:sym typeface="Cormorant Garamond"/>
            </a:endParaRPr>
          </a:p>
          <a:p>
            <a:pPr indent="-295275" lvl="0" marL="457200" rtl="0" algn="l">
              <a:lnSpc>
                <a:spcPct val="115000"/>
              </a:lnSpc>
              <a:spcBef>
                <a:spcPts val="0"/>
              </a:spcBef>
              <a:spcAft>
                <a:spcPts val="0"/>
              </a:spcAft>
              <a:buClr>
                <a:srgbClr val="000000"/>
              </a:buClr>
              <a:buSzPts val="1050"/>
              <a:buFont typeface="Cormorant Garamond"/>
              <a:buAutoNum type="arabicPeriod"/>
            </a:pPr>
            <a:r>
              <a:rPr lang="en" sz="1050">
                <a:solidFill>
                  <a:srgbClr val="000000"/>
                </a:solidFill>
                <a:latin typeface="Cormorant Garamond"/>
                <a:ea typeface="Cormorant Garamond"/>
                <a:cs typeface="Cormorant Garamond"/>
                <a:sym typeface="Cormorant Garamond"/>
              </a:rPr>
              <a:t>Social networking app that lets your friends leave notes on your inbox</a:t>
            </a:r>
            <a:endParaRPr sz="1050">
              <a:solidFill>
                <a:srgbClr val="000000"/>
              </a:solidFill>
              <a:latin typeface="Cormorant Garamond"/>
              <a:ea typeface="Cormorant Garamond"/>
              <a:cs typeface="Cormorant Garamond"/>
              <a:sym typeface="Cormorant Garamond"/>
            </a:endParaRPr>
          </a:p>
          <a:p>
            <a:pPr indent="-295275" lvl="0" marL="457200" rtl="0" algn="l">
              <a:lnSpc>
                <a:spcPct val="115000"/>
              </a:lnSpc>
              <a:spcBef>
                <a:spcPts val="0"/>
              </a:spcBef>
              <a:spcAft>
                <a:spcPts val="0"/>
              </a:spcAft>
              <a:buClr>
                <a:srgbClr val="000000"/>
              </a:buClr>
              <a:buSzPts val="1050"/>
              <a:buFont typeface="Cormorant Garamond"/>
              <a:buAutoNum type="arabicPeriod"/>
            </a:pPr>
            <a:r>
              <a:rPr lang="en" sz="1050">
                <a:solidFill>
                  <a:srgbClr val="000000"/>
                </a:solidFill>
                <a:latin typeface="Cormorant Garamond"/>
                <a:ea typeface="Cormorant Garamond"/>
                <a:cs typeface="Cormorant Garamond"/>
                <a:sym typeface="Cormorant Garamond"/>
              </a:rPr>
              <a:t>Email with intermittent rewards for checking</a:t>
            </a:r>
            <a:endParaRPr sz="1050">
              <a:solidFill>
                <a:srgbClr val="000000"/>
              </a:solidFill>
              <a:latin typeface="Cormorant Garamond"/>
              <a:ea typeface="Cormorant Garamond"/>
              <a:cs typeface="Cormorant Garamond"/>
              <a:sym typeface="Cormorant Garamond"/>
            </a:endParaRPr>
          </a:p>
          <a:p>
            <a:pPr indent="-295275" lvl="0" marL="457200" rtl="0" algn="l">
              <a:lnSpc>
                <a:spcPct val="115000"/>
              </a:lnSpc>
              <a:spcBef>
                <a:spcPts val="0"/>
              </a:spcBef>
              <a:spcAft>
                <a:spcPts val="0"/>
              </a:spcAft>
              <a:buClr>
                <a:srgbClr val="000000"/>
              </a:buClr>
              <a:buSzPts val="1050"/>
              <a:buFont typeface="Cormorant Garamond"/>
              <a:buAutoNum type="arabicPeriod"/>
            </a:pPr>
            <a:r>
              <a:rPr lang="en" sz="1050">
                <a:solidFill>
                  <a:srgbClr val="000000"/>
                </a:solidFill>
                <a:latin typeface="Cormorant Garamond"/>
                <a:ea typeface="Cormorant Garamond"/>
                <a:cs typeface="Cormorant Garamond"/>
                <a:sym typeface="Cormorant Garamond"/>
              </a:rPr>
              <a:t>Accountability bot for emails that sends you reminders and gives you streaks for organizing your inbox</a:t>
            </a:r>
            <a:endParaRPr sz="1050">
              <a:solidFill>
                <a:srgbClr val="000000"/>
              </a:solidFill>
              <a:latin typeface="Cormorant Garamond"/>
              <a:ea typeface="Cormorant Garamond"/>
              <a:cs typeface="Cormorant Garamond"/>
              <a:sym typeface="Cormorant Garamond"/>
            </a:endParaRPr>
          </a:p>
          <a:p>
            <a:pPr indent="-295275" lvl="0" marL="457200" rtl="0" algn="l">
              <a:lnSpc>
                <a:spcPct val="115000"/>
              </a:lnSpc>
              <a:spcBef>
                <a:spcPts val="0"/>
              </a:spcBef>
              <a:spcAft>
                <a:spcPts val="0"/>
              </a:spcAft>
              <a:buClr>
                <a:srgbClr val="000000"/>
              </a:buClr>
              <a:buSzPts val="1050"/>
              <a:buFont typeface="Cormorant Garamond"/>
              <a:buAutoNum type="arabicPeriod"/>
            </a:pPr>
            <a:r>
              <a:rPr lang="en" sz="1050">
                <a:solidFill>
                  <a:srgbClr val="000000"/>
                </a:solidFill>
                <a:latin typeface="Cormorant Garamond"/>
                <a:ea typeface="Cormorant Garamond"/>
                <a:cs typeface="Cormorant Garamond"/>
                <a:sym typeface="Cormorant Garamond"/>
              </a:rPr>
              <a:t>BeReal but for checking your email once a day (retains anonymity if we share screenshots)</a:t>
            </a:r>
            <a:endParaRPr sz="1050">
              <a:solidFill>
                <a:srgbClr val="000000"/>
              </a:solidFill>
              <a:latin typeface="Cormorant Garamond"/>
              <a:ea typeface="Cormorant Garamond"/>
              <a:cs typeface="Cormorant Garamond"/>
              <a:sym typeface="Cormorant Garamond"/>
            </a:endParaRPr>
          </a:p>
          <a:p>
            <a:pPr indent="-295275" lvl="0" marL="457200" rtl="0" algn="l">
              <a:lnSpc>
                <a:spcPct val="115000"/>
              </a:lnSpc>
              <a:spcBef>
                <a:spcPts val="0"/>
              </a:spcBef>
              <a:spcAft>
                <a:spcPts val="0"/>
              </a:spcAft>
              <a:buClr>
                <a:srgbClr val="000000"/>
              </a:buClr>
              <a:buSzPts val="1050"/>
              <a:buFont typeface="Cormorant Garamond"/>
              <a:buAutoNum type="arabicPeriod"/>
            </a:pPr>
            <a:r>
              <a:rPr lang="en" sz="1050">
                <a:solidFill>
                  <a:srgbClr val="000000"/>
                </a:solidFill>
                <a:latin typeface="Cormorant Garamond"/>
                <a:ea typeface="Cormorant Garamond"/>
                <a:cs typeface="Cormorant Garamond"/>
                <a:sym typeface="Cormorant Garamond"/>
              </a:rPr>
              <a:t>Sound effects on various functions (like when you trash an email)</a:t>
            </a:r>
            <a:endParaRPr sz="1050">
              <a:solidFill>
                <a:srgbClr val="000000"/>
              </a:solidFill>
              <a:latin typeface="Cormorant Garamond"/>
              <a:ea typeface="Cormorant Garamond"/>
              <a:cs typeface="Cormorant Garamond"/>
              <a:sym typeface="Cormorant Garamond"/>
            </a:endParaRPr>
          </a:p>
          <a:p>
            <a:pPr indent="0" lvl="0" marL="0" rtl="0" algn="l">
              <a:spcBef>
                <a:spcPts val="0"/>
              </a:spcBef>
              <a:spcAft>
                <a:spcPts val="0"/>
              </a:spcAft>
              <a:buNone/>
            </a:pPr>
            <a:r>
              <a:t/>
            </a:r>
            <a:endParaRPr sz="2000">
              <a:latin typeface="Cormorant Garamond"/>
              <a:ea typeface="Cormorant Garamond"/>
              <a:cs typeface="Cormorant Garamond"/>
              <a:sym typeface="Cormorant Garamond"/>
            </a:endParaRPr>
          </a:p>
        </p:txBody>
      </p:sp>
      <p:sp>
        <p:nvSpPr>
          <p:cNvPr id="848" name="Google Shape;848;p75"/>
          <p:cNvSpPr txBox="1"/>
          <p:nvPr>
            <p:ph idx="4294967295" type="subTitle"/>
          </p:nvPr>
        </p:nvSpPr>
        <p:spPr>
          <a:xfrm>
            <a:off x="3391050" y="629975"/>
            <a:ext cx="2703000" cy="4758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000">
                <a:solidFill>
                  <a:srgbClr val="000000"/>
                </a:solidFill>
                <a:latin typeface="Cormorant Garamond"/>
                <a:ea typeface="Cormorant Garamond"/>
                <a:cs typeface="Cormorant Garamond"/>
                <a:sym typeface="Cormorant Garamond"/>
              </a:rPr>
              <a:t>How might we help students applying to jobs together feel like a team?</a:t>
            </a:r>
            <a:endParaRPr b="1" sz="1000">
              <a:solidFill>
                <a:srgbClr val="000000"/>
              </a:solidFill>
              <a:latin typeface="Cormorant Garamond"/>
              <a:ea typeface="Cormorant Garamond"/>
              <a:cs typeface="Cormorant Garamond"/>
              <a:sym typeface="Cormorant Garamond"/>
            </a:endParaRPr>
          </a:p>
          <a:p>
            <a:pPr indent="0" lvl="0" marL="0" rtl="0" algn="ctr">
              <a:spcBef>
                <a:spcPts val="0"/>
              </a:spcBef>
              <a:spcAft>
                <a:spcPts val="0"/>
              </a:spcAft>
              <a:buNone/>
            </a:pPr>
            <a:r>
              <a:t/>
            </a:r>
            <a:endParaRPr sz="2900">
              <a:latin typeface="Cormorant Garamond"/>
              <a:ea typeface="Cormorant Garamond"/>
              <a:cs typeface="Cormorant Garamond"/>
              <a:sym typeface="Cormorant Garamond"/>
            </a:endParaRPr>
          </a:p>
        </p:txBody>
      </p:sp>
      <p:sp>
        <p:nvSpPr>
          <p:cNvPr id="849" name="Google Shape;849;p75"/>
          <p:cNvSpPr txBox="1"/>
          <p:nvPr>
            <p:ph idx="4294967295" type="subTitle"/>
          </p:nvPr>
        </p:nvSpPr>
        <p:spPr>
          <a:xfrm>
            <a:off x="3046950" y="1105775"/>
            <a:ext cx="3050100" cy="3907800"/>
          </a:xfrm>
          <a:prstGeom prst="rect">
            <a:avLst/>
          </a:prstGeom>
        </p:spPr>
        <p:txBody>
          <a:bodyPr anchorCtr="0" anchor="t" bIns="91425" lIns="91425" spcFirstLastPara="1" rIns="91425" wrap="square" tIns="91425">
            <a:noAutofit/>
          </a:bodyPr>
          <a:lstStyle/>
          <a:p>
            <a:pPr indent="-282575" lvl="0" marL="457200" rtl="0" algn="l">
              <a:lnSpc>
                <a:spcPct val="115000"/>
              </a:lnSpc>
              <a:spcBef>
                <a:spcPts val="0"/>
              </a:spcBef>
              <a:spcAft>
                <a:spcPts val="0"/>
              </a:spcAft>
              <a:buClr>
                <a:srgbClr val="000000"/>
              </a:buClr>
              <a:buSzPts val="850"/>
              <a:buFont typeface="Cormorant Garamond"/>
              <a:buAutoNum type="arabicPeriod"/>
            </a:pPr>
            <a:r>
              <a:rPr lang="en" sz="850">
                <a:solidFill>
                  <a:srgbClr val="000000"/>
                </a:solidFill>
                <a:latin typeface="Cormorant Garamond"/>
                <a:ea typeface="Cormorant Garamond"/>
                <a:cs typeface="Cormorant Garamond"/>
                <a:sym typeface="Cormorant Garamond"/>
              </a:rPr>
              <a:t>Gamifying the job search and turning it into a team-based challenge</a:t>
            </a:r>
            <a:endParaRPr sz="850">
              <a:solidFill>
                <a:srgbClr val="000000"/>
              </a:solidFill>
              <a:latin typeface="Cormorant Garamond"/>
              <a:ea typeface="Cormorant Garamond"/>
              <a:cs typeface="Cormorant Garamond"/>
              <a:sym typeface="Cormorant Garamond"/>
            </a:endParaRPr>
          </a:p>
          <a:p>
            <a:pPr indent="-282575" lvl="0" marL="457200" rtl="0" algn="l">
              <a:lnSpc>
                <a:spcPct val="115000"/>
              </a:lnSpc>
              <a:spcBef>
                <a:spcPts val="0"/>
              </a:spcBef>
              <a:spcAft>
                <a:spcPts val="0"/>
              </a:spcAft>
              <a:buClr>
                <a:srgbClr val="000000"/>
              </a:buClr>
              <a:buSzPts val="850"/>
              <a:buFont typeface="Cormorant Garamond"/>
              <a:buAutoNum type="arabicPeriod"/>
            </a:pPr>
            <a:r>
              <a:rPr lang="en" sz="850">
                <a:solidFill>
                  <a:srgbClr val="000000"/>
                </a:solidFill>
                <a:latin typeface="Cormorant Garamond"/>
                <a:ea typeface="Cormorant Garamond"/>
                <a:cs typeface="Cormorant Garamond"/>
                <a:sym typeface="Cormorant Garamond"/>
              </a:rPr>
              <a:t>Match students in the same academic field to encourage job searching together</a:t>
            </a:r>
            <a:endParaRPr sz="850">
              <a:solidFill>
                <a:srgbClr val="000000"/>
              </a:solidFill>
              <a:latin typeface="Cormorant Garamond"/>
              <a:ea typeface="Cormorant Garamond"/>
              <a:cs typeface="Cormorant Garamond"/>
              <a:sym typeface="Cormorant Garamond"/>
            </a:endParaRPr>
          </a:p>
          <a:p>
            <a:pPr indent="-282575" lvl="0" marL="457200" rtl="0" algn="l">
              <a:lnSpc>
                <a:spcPct val="115000"/>
              </a:lnSpc>
              <a:spcBef>
                <a:spcPts val="0"/>
              </a:spcBef>
              <a:spcAft>
                <a:spcPts val="0"/>
              </a:spcAft>
              <a:buClr>
                <a:srgbClr val="000000"/>
              </a:buClr>
              <a:buSzPts val="850"/>
              <a:buFont typeface="Cormorant Garamond"/>
              <a:buAutoNum type="arabicPeriod"/>
            </a:pPr>
            <a:r>
              <a:rPr b="1" lang="en" sz="850">
                <a:solidFill>
                  <a:srgbClr val="000000"/>
                </a:solidFill>
                <a:latin typeface="Cormorant Garamond"/>
                <a:ea typeface="Cormorant Garamond"/>
                <a:cs typeface="Cormorant Garamond"/>
                <a:sym typeface="Cormorant Garamond"/>
              </a:rPr>
              <a:t>Create a dating app-style platform that matches students into pods of 5-10 students seeking similar careers </a:t>
            </a:r>
            <a:endParaRPr b="1" sz="850">
              <a:solidFill>
                <a:srgbClr val="000000"/>
              </a:solidFill>
              <a:latin typeface="Cormorant Garamond"/>
              <a:ea typeface="Cormorant Garamond"/>
              <a:cs typeface="Cormorant Garamond"/>
              <a:sym typeface="Cormorant Garamond"/>
            </a:endParaRPr>
          </a:p>
          <a:p>
            <a:pPr indent="-282575" lvl="0" marL="457200" rtl="0" algn="l">
              <a:lnSpc>
                <a:spcPct val="115000"/>
              </a:lnSpc>
              <a:spcBef>
                <a:spcPts val="0"/>
              </a:spcBef>
              <a:spcAft>
                <a:spcPts val="0"/>
              </a:spcAft>
              <a:buClr>
                <a:srgbClr val="000000"/>
              </a:buClr>
              <a:buSzPts val="850"/>
              <a:buFont typeface="Cormorant Garamond"/>
              <a:buAutoNum type="arabicPeriod"/>
            </a:pPr>
            <a:r>
              <a:rPr lang="en" sz="850">
                <a:solidFill>
                  <a:srgbClr val="000000"/>
                </a:solidFill>
                <a:latin typeface="Cormorant Garamond"/>
                <a:ea typeface="Cormorant Garamond"/>
                <a:cs typeface="Cormorant Garamond"/>
                <a:sym typeface="Cormorant Garamond"/>
              </a:rPr>
              <a:t>Form accountability partners based on student personalities/not career interests</a:t>
            </a:r>
            <a:endParaRPr sz="850">
              <a:solidFill>
                <a:srgbClr val="000000"/>
              </a:solidFill>
              <a:latin typeface="Cormorant Garamond"/>
              <a:ea typeface="Cormorant Garamond"/>
              <a:cs typeface="Cormorant Garamond"/>
              <a:sym typeface="Cormorant Garamond"/>
            </a:endParaRPr>
          </a:p>
          <a:p>
            <a:pPr indent="-282575" lvl="0" marL="457200" rtl="0" algn="l">
              <a:lnSpc>
                <a:spcPct val="115000"/>
              </a:lnSpc>
              <a:spcBef>
                <a:spcPts val="0"/>
              </a:spcBef>
              <a:spcAft>
                <a:spcPts val="0"/>
              </a:spcAft>
              <a:buClr>
                <a:srgbClr val="000000"/>
              </a:buClr>
              <a:buSzPts val="850"/>
              <a:buFont typeface="Cormorant Garamond"/>
              <a:buAutoNum type="arabicPeriod"/>
            </a:pPr>
            <a:r>
              <a:rPr lang="en" sz="850">
                <a:solidFill>
                  <a:srgbClr val="000000"/>
                </a:solidFill>
                <a:latin typeface="Cormorant Garamond"/>
                <a:ea typeface="Cormorant Garamond"/>
                <a:cs typeface="Cormorant Garamond"/>
                <a:sym typeface="Cormorant Garamond"/>
              </a:rPr>
              <a:t>Platform for exchanging mock interviews with peers</a:t>
            </a:r>
            <a:endParaRPr sz="850">
              <a:solidFill>
                <a:srgbClr val="000000"/>
              </a:solidFill>
              <a:latin typeface="Cormorant Garamond"/>
              <a:ea typeface="Cormorant Garamond"/>
              <a:cs typeface="Cormorant Garamond"/>
              <a:sym typeface="Cormorant Garamond"/>
            </a:endParaRPr>
          </a:p>
          <a:p>
            <a:pPr indent="-282575" lvl="0" marL="457200" rtl="0" algn="l">
              <a:lnSpc>
                <a:spcPct val="115000"/>
              </a:lnSpc>
              <a:spcBef>
                <a:spcPts val="0"/>
              </a:spcBef>
              <a:spcAft>
                <a:spcPts val="0"/>
              </a:spcAft>
              <a:buClr>
                <a:srgbClr val="000000"/>
              </a:buClr>
              <a:buSzPts val="850"/>
              <a:buFont typeface="Cormorant Garamond"/>
              <a:buAutoNum type="arabicPeriod"/>
            </a:pPr>
            <a:r>
              <a:rPr lang="en" sz="850">
                <a:solidFill>
                  <a:srgbClr val="000000"/>
                </a:solidFill>
                <a:latin typeface="Cormorant Garamond"/>
                <a:ea typeface="Cormorant Garamond"/>
                <a:cs typeface="Cormorant Garamond"/>
                <a:sym typeface="Cormorant Garamond"/>
              </a:rPr>
              <a:t>Create a platform on which career professionals offer mentorship for pods of self-selected job applicants who are interested in their career field</a:t>
            </a:r>
            <a:endParaRPr sz="850">
              <a:solidFill>
                <a:srgbClr val="000000"/>
              </a:solidFill>
              <a:latin typeface="Cormorant Garamond"/>
              <a:ea typeface="Cormorant Garamond"/>
              <a:cs typeface="Cormorant Garamond"/>
              <a:sym typeface="Cormorant Garamond"/>
            </a:endParaRPr>
          </a:p>
          <a:p>
            <a:pPr indent="-282575" lvl="0" marL="457200" rtl="0" algn="l">
              <a:lnSpc>
                <a:spcPct val="115000"/>
              </a:lnSpc>
              <a:spcBef>
                <a:spcPts val="0"/>
              </a:spcBef>
              <a:spcAft>
                <a:spcPts val="0"/>
              </a:spcAft>
              <a:buClr>
                <a:srgbClr val="000000"/>
              </a:buClr>
              <a:buSzPts val="850"/>
              <a:buFont typeface="Cormorant Garamond"/>
              <a:buAutoNum type="arabicPeriod"/>
            </a:pPr>
            <a:r>
              <a:rPr lang="en" sz="850">
                <a:solidFill>
                  <a:srgbClr val="000000"/>
                </a:solidFill>
                <a:latin typeface="Cormorant Garamond"/>
                <a:ea typeface="Cormorant Garamond"/>
                <a:cs typeface="Cormorant Garamond"/>
                <a:sym typeface="Cormorant Garamond"/>
              </a:rPr>
              <a:t>Job application database with social media elements (connect with friends, share job opportunities, refer friends to job postings, reach milestones suggested by the app)</a:t>
            </a:r>
            <a:endParaRPr sz="850">
              <a:solidFill>
                <a:srgbClr val="000000"/>
              </a:solidFill>
              <a:latin typeface="Cormorant Garamond"/>
              <a:ea typeface="Cormorant Garamond"/>
              <a:cs typeface="Cormorant Garamond"/>
              <a:sym typeface="Cormorant Garamond"/>
            </a:endParaRPr>
          </a:p>
          <a:p>
            <a:pPr indent="-282575" lvl="0" marL="457200" rtl="0" algn="l">
              <a:lnSpc>
                <a:spcPct val="115000"/>
              </a:lnSpc>
              <a:spcBef>
                <a:spcPts val="0"/>
              </a:spcBef>
              <a:spcAft>
                <a:spcPts val="0"/>
              </a:spcAft>
              <a:buClr>
                <a:srgbClr val="000000"/>
              </a:buClr>
              <a:buSzPts val="850"/>
              <a:buFont typeface="Cormorant Garamond"/>
              <a:buAutoNum type="arabicPeriod"/>
            </a:pPr>
            <a:r>
              <a:rPr lang="en" sz="850">
                <a:solidFill>
                  <a:srgbClr val="000000"/>
                </a:solidFill>
                <a:latin typeface="Cormorant Garamond"/>
                <a:ea typeface="Cormorant Garamond"/>
                <a:cs typeface="Cormorant Garamond"/>
                <a:sym typeface="Cormorant Garamond"/>
              </a:rPr>
              <a:t>Workshops that connect students of similar interests and brings in companies in relevant fields</a:t>
            </a:r>
            <a:endParaRPr sz="850">
              <a:solidFill>
                <a:srgbClr val="000000"/>
              </a:solidFill>
              <a:latin typeface="Cormorant Garamond"/>
              <a:ea typeface="Cormorant Garamond"/>
              <a:cs typeface="Cormorant Garamond"/>
              <a:sym typeface="Cormorant Garamond"/>
            </a:endParaRPr>
          </a:p>
          <a:p>
            <a:pPr indent="-282575" lvl="0" marL="457200" rtl="0" algn="l">
              <a:lnSpc>
                <a:spcPct val="115000"/>
              </a:lnSpc>
              <a:spcBef>
                <a:spcPts val="0"/>
              </a:spcBef>
              <a:spcAft>
                <a:spcPts val="0"/>
              </a:spcAft>
              <a:buClr>
                <a:srgbClr val="000000"/>
              </a:buClr>
              <a:buSzPts val="850"/>
              <a:buFont typeface="Cormorant Garamond"/>
              <a:buAutoNum type="arabicPeriod"/>
            </a:pPr>
            <a:r>
              <a:rPr lang="en" sz="850">
                <a:solidFill>
                  <a:srgbClr val="000000"/>
                </a:solidFill>
                <a:latin typeface="Cormorant Garamond"/>
                <a:ea typeface="Cormorant Garamond"/>
                <a:cs typeface="Cormorant Garamond"/>
                <a:sym typeface="Cormorant Garamond"/>
              </a:rPr>
              <a:t>Group application progress tracker that lets students share their updates</a:t>
            </a:r>
            <a:endParaRPr sz="850">
              <a:solidFill>
                <a:srgbClr val="000000"/>
              </a:solidFill>
              <a:latin typeface="Cormorant Garamond"/>
              <a:ea typeface="Cormorant Garamond"/>
              <a:cs typeface="Cormorant Garamond"/>
              <a:sym typeface="Cormorant Garamond"/>
            </a:endParaRPr>
          </a:p>
          <a:p>
            <a:pPr indent="-282575" lvl="0" marL="457200" rtl="0" algn="l">
              <a:lnSpc>
                <a:spcPct val="115000"/>
              </a:lnSpc>
              <a:spcBef>
                <a:spcPts val="0"/>
              </a:spcBef>
              <a:spcAft>
                <a:spcPts val="0"/>
              </a:spcAft>
              <a:buClr>
                <a:srgbClr val="000000"/>
              </a:buClr>
              <a:buSzPts val="850"/>
              <a:buFont typeface="Cormorant Garamond"/>
              <a:buAutoNum type="arabicPeriod"/>
            </a:pPr>
            <a:r>
              <a:rPr lang="en" sz="850">
                <a:solidFill>
                  <a:srgbClr val="000000"/>
                </a:solidFill>
                <a:latin typeface="Cormorant Garamond"/>
                <a:ea typeface="Cormorant Garamond"/>
                <a:cs typeface="Cormorant Garamond"/>
                <a:sym typeface="Cormorant Garamond"/>
              </a:rPr>
              <a:t>Workshops or digital pods led by young career professionals who just got hired in a career field of interest</a:t>
            </a:r>
            <a:endParaRPr sz="850">
              <a:solidFill>
                <a:srgbClr val="000000"/>
              </a:solidFill>
              <a:latin typeface="Cormorant Garamond"/>
              <a:ea typeface="Cormorant Garamond"/>
              <a:cs typeface="Cormorant Garamond"/>
              <a:sym typeface="Cormorant Garamond"/>
            </a:endParaRPr>
          </a:p>
          <a:p>
            <a:pPr indent="-282575" lvl="0" marL="457200" rtl="0" algn="l">
              <a:lnSpc>
                <a:spcPct val="115000"/>
              </a:lnSpc>
              <a:spcBef>
                <a:spcPts val="0"/>
              </a:spcBef>
              <a:spcAft>
                <a:spcPts val="0"/>
              </a:spcAft>
              <a:buClr>
                <a:srgbClr val="000000"/>
              </a:buClr>
              <a:buSzPts val="850"/>
              <a:buFont typeface="Cormorant Garamond"/>
              <a:buAutoNum type="arabicPeriod"/>
            </a:pPr>
            <a:r>
              <a:rPr lang="en" sz="850">
                <a:solidFill>
                  <a:srgbClr val="000000"/>
                </a:solidFill>
                <a:latin typeface="Cormorant Garamond"/>
                <a:ea typeface="Cormorant Garamond"/>
                <a:cs typeface="Cormorant Garamond"/>
                <a:sym typeface="Cormorant Garamond"/>
              </a:rPr>
              <a:t>Virtual job search collaboration spaces, where students practice interviewing with each other, look over resumes, etc.</a:t>
            </a:r>
            <a:endParaRPr sz="850">
              <a:solidFill>
                <a:srgbClr val="000000"/>
              </a:solidFill>
              <a:latin typeface="Cormorant Garamond"/>
              <a:ea typeface="Cormorant Garamond"/>
              <a:cs typeface="Cormorant Garamond"/>
              <a:sym typeface="Cormorant Garamond"/>
            </a:endParaRPr>
          </a:p>
        </p:txBody>
      </p:sp>
      <p:sp>
        <p:nvSpPr>
          <p:cNvPr id="850" name="Google Shape;850;p75"/>
          <p:cNvSpPr txBox="1"/>
          <p:nvPr>
            <p:ph idx="4294967295" type="subTitle"/>
          </p:nvPr>
        </p:nvSpPr>
        <p:spPr>
          <a:xfrm>
            <a:off x="6438012" y="629975"/>
            <a:ext cx="2361900" cy="4758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000">
                <a:solidFill>
                  <a:srgbClr val="000000"/>
                </a:solidFill>
                <a:latin typeface="Cormorant Garamond"/>
                <a:ea typeface="Cormorant Garamond"/>
                <a:cs typeface="Cormorant Garamond"/>
                <a:sym typeface="Cormorant Garamond"/>
              </a:rPr>
              <a:t>How might we help students match their ideal lifestyle and income milestones to a career?</a:t>
            </a:r>
            <a:endParaRPr b="1" sz="1000">
              <a:solidFill>
                <a:srgbClr val="000000"/>
              </a:solidFill>
              <a:latin typeface="Cormorant Garamond"/>
              <a:ea typeface="Cormorant Garamond"/>
              <a:cs typeface="Cormorant Garamond"/>
              <a:sym typeface="Cormorant Garamond"/>
            </a:endParaRPr>
          </a:p>
          <a:p>
            <a:pPr indent="0" lvl="0" marL="0" rtl="0" algn="ctr">
              <a:spcBef>
                <a:spcPts val="0"/>
              </a:spcBef>
              <a:spcAft>
                <a:spcPts val="0"/>
              </a:spcAft>
              <a:buNone/>
            </a:pPr>
            <a:r>
              <a:t/>
            </a:r>
            <a:endParaRPr sz="2900">
              <a:latin typeface="Cormorant Garamond"/>
              <a:ea typeface="Cormorant Garamond"/>
              <a:cs typeface="Cormorant Garamond"/>
              <a:sym typeface="Cormorant Garamond"/>
            </a:endParaRPr>
          </a:p>
        </p:txBody>
      </p:sp>
      <p:sp>
        <p:nvSpPr>
          <p:cNvPr id="851" name="Google Shape;851;p75"/>
          <p:cNvSpPr txBox="1"/>
          <p:nvPr>
            <p:ph idx="4294967295" type="subTitle"/>
          </p:nvPr>
        </p:nvSpPr>
        <p:spPr>
          <a:xfrm>
            <a:off x="6093900" y="1105775"/>
            <a:ext cx="3050100" cy="3949800"/>
          </a:xfrm>
          <a:prstGeom prst="rect">
            <a:avLst/>
          </a:prstGeom>
        </p:spPr>
        <p:txBody>
          <a:bodyPr anchorCtr="0" anchor="t" bIns="91425" lIns="91425" spcFirstLastPara="1" rIns="91425" wrap="square" tIns="91425">
            <a:noAutofit/>
          </a:bodyPr>
          <a:lstStyle/>
          <a:p>
            <a:pPr indent="-282575" lvl="0" marL="457200" rtl="0" algn="l">
              <a:lnSpc>
                <a:spcPct val="115000"/>
              </a:lnSpc>
              <a:spcBef>
                <a:spcPts val="0"/>
              </a:spcBef>
              <a:spcAft>
                <a:spcPts val="0"/>
              </a:spcAft>
              <a:buClr>
                <a:schemeClr val="dk1"/>
              </a:buClr>
              <a:buSzPts val="850"/>
              <a:buFont typeface="Cormorant Garamond"/>
              <a:buAutoNum type="arabicPeriod"/>
            </a:pPr>
            <a:r>
              <a:rPr b="1" lang="en" sz="850">
                <a:latin typeface="Cormorant Garamond"/>
                <a:ea typeface="Cormorant Garamond"/>
                <a:cs typeface="Cormorant Garamond"/>
                <a:sym typeface="Cormorant Garamond"/>
              </a:rPr>
              <a:t>Create a platform on which niche industry professionals post profiles of their careers and offer mentorship</a:t>
            </a:r>
            <a:endParaRPr b="1" sz="850">
              <a:latin typeface="Cormorant Garamond"/>
              <a:ea typeface="Cormorant Garamond"/>
              <a:cs typeface="Cormorant Garamond"/>
              <a:sym typeface="Cormorant Garamond"/>
            </a:endParaRPr>
          </a:p>
          <a:p>
            <a:pPr indent="-282575" lvl="0" marL="457200" rtl="0" algn="l">
              <a:lnSpc>
                <a:spcPct val="115000"/>
              </a:lnSpc>
              <a:spcBef>
                <a:spcPts val="0"/>
              </a:spcBef>
              <a:spcAft>
                <a:spcPts val="0"/>
              </a:spcAft>
              <a:buClr>
                <a:schemeClr val="dk1"/>
              </a:buClr>
              <a:buSzPts val="850"/>
              <a:buFont typeface="Cormorant Garamond"/>
              <a:buAutoNum type="arabicPeriod"/>
            </a:pPr>
            <a:r>
              <a:rPr lang="en" sz="850">
                <a:latin typeface="Cormorant Garamond"/>
                <a:ea typeface="Cormorant Garamond"/>
                <a:cs typeface="Cormorant Garamond"/>
                <a:sym typeface="Cormorant Garamond"/>
              </a:rPr>
              <a:t>Career database searchable by criteria important to the user (salary, location, hours per week, with people vs. introverted, etc.)</a:t>
            </a:r>
            <a:endParaRPr sz="850">
              <a:latin typeface="Cormorant Garamond"/>
              <a:ea typeface="Cormorant Garamond"/>
              <a:cs typeface="Cormorant Garamond"/>
              <a:sym typeface="Cormorant Garamond"/>
            </a:endParaRPr>
          </a:p>
          <a:p>
            <a:pPr indent="-282575" lvl="0" marL="457200" rtl="0" algn="l">
              <a:lnSpc>
                <a:spcPct val="115000"/>
              </a:lnSpc>
              <a:spcBef>
                <a:spcPts val="0"/>
              </a:spcBef>
              <a:spcAft>
                <a:spcPts val="0"/>
              </a:spcAft>
              <a:buClr>
                <a:schemeClr val="dk1"/>
              </a:buClr>
              <a:buSzPts val="850"/>
              <a:buFont typeface="Cormorant Garamond"/>
              <a:buAutoNum type="arabicPeriod"/>
            </a:pPr>
            <a:r>
              <a:rPr lang="en" sz="850">
                <a:latin typeface="Cormorant Garamond"/>
                <a:ea typeface="Cormorant Garamond"/>
                <a:cs typeface="Cormorant Garamond"/>
                <a:sym typeface="Cormorant Garamond"/>
              </a:rPr>
              <a:t>Platform that demystifies the job market (explains industry trends and where/when to apply to get reliably hired)</a:t>
            </a:r>
            <a:endParaRPr sz="850">
              <a:latin typeface="Cormorant Garamond"/>
              <a:ea typeface="Cormorant Garamond"/>
              <a:cs typeface="Cormorant Garamond"/>
              <a:sym typeface="Cormorant Garamond"/>
            </a:endParaRPr>
          </a:p>
          <a:p>
            <a:pPr indent="-282575" lvl="0" marL="457200" rtl="0" algn="l">
              <a:lnSpc>
                <a:spcPct val="115000"/>
              </a:lnSpc>
              <a:spcBef>
                <a:spcPts val="0"/>
              </a:spcBef>
              <a:spcAft>
                <a:spcPts val="0"/>
              </a:spcAft>
              <a:buClr>
                <a:schemeClr val="dk1"/>
              </a:buClr>
              <a:buSzPts val="850"/>
              <a:buFont typeface="Cormorant Garamond"/>
              <a:buAutoNum type="arabicPeriod"/>
            </a:pPr>
            <a:r>
              <a:rPr lang="en" sz="850">
                <a:latin typeface="Cormorant Garamond"/>
                <a:ea typeface="Cormorant Garamond"/>
                <a:cs typeface="Cormorant Garamond"/>
                <a:sym typeface="Cormorant Garamond"/>
              </a:rPr>
              <a:t>Virtual job shadowing platform where professionals can post days in the life</a:t>
            </a:r>
            <a:endParaRPr sz="850">
              <a:latin typeface="Cormorant Garamond"/>
              <a:ea typeface="Cormorant Garamond"/>
              <a:cs typeface="Cormorant Garamond"/>
              <a:sym typeface="Cormorant Garamond"/>
            </a:endParaRPr>
          </a:p>
          <a:p>
            <a:pPr indent="-282575" lvl="0" marL="457200" rtl="0" algn="l">
              <a:lnSpc>
                <a:spcPct val="115000"/>
              </a:lnSpc>
              <a:spcBef>
                <a:spcPts val="0"/>
              </a:spcBef>
              <a:spcAft>
                <a:spcPts val="0"/>
              </a:spcAft>
              <a:buClr>
                <a:schemeClr val="dk1"/>
              </a:buClr>
              <a:buSzPts val="850"/>
              <a:buFont typeface="Cormorant Garamond"/>
              <a:buAutoNum type="arabicPeriod"/>
            </a:pPr>
            <a:r>
              <a:rPr b="1" lang="en" sz="850">
                <a:latin typeface="Cormorant Garamond"/>
                <a:ea typeface="Cormorant Garamond"/>
                <a:cs typeface="Cormorant Garamond"/>
                <a:sym typeface="Cormorant Garamond"/>
              </a:rPr>
              <a:t>Job of the day app that prompts with a niche job concept every day</a:t>
            </a:r>
            <a:endParaRPr b="1" sz="850">
              <a:latin typeface="Cormorant Garamond"/>
              <a:ea typeface="Cormorant Garamond"/>
              <a:cs typeface="Cormorant Garamond"/>
              <a:sym typeface="Cormorant Garamond"/>
            </a:endParaRPr>
          </a:p>
          <a:p>
            <a:pPr indent="-282575" lvl="0" marL="457200" rtl="0" algn="l">
              <a:lnSpc>
                <a:spcPct val="115000"/>
              </a:lnSpc>
              <a:spcBef>
                <a:spcPts val="0"/>
              </a:spcBef>
              <a:spcAft>
                <a:spcPts val="0"/>
              </a:spcAft>
              <a:buClr>
                <a:schemeClr val="dk1"/>
              </a:buClr>
              <a:buSzPts val="850"/>
              <a:buFont typeface="Cormorant Garamond"/>
              <a:buAutoNum type="arabicPeriod"/>
            </a:pPr>
            <a:r>
              <a:rPr lang="en" sz="850">
                <a:latin typeface="Cormorant Garamond"/>
                <a:ea typeface="Cormorant Garamond"/>
                <a:cs typeface="Cormorant Garamond"/>
                <a:sym typeface="Cormorant Garamond"/>
              </a:rPr>
              <a:t>Speaker of the day, 2 minute video given each morning with new speakers/careers</a:t>
            </a:r>
            <a:endParaRPr sz="850">
              <a:latin typeface="Cormorant Garamond"/>
              <a:ea typeface="Cormorant Garamond"/>
              <a:cs typeface="Cormorant Garamond"/>
              <a:sym typeface="Cormorant Garamond"/>
            </a:endParaRPr>
          </a:p>
          <a:p>
            <a:pPr indent="-282575" lvl="1" marL="914400" rtl="0" algn="l">
              <a:lnSpc>
                <a:spcPct val="115000"/>
              </a:lnSpc>
              <a:spcBef>
                <a:spcPts val="0"/>
              </a:spcBef>
              <a:spcAft>
                <a:spcPts val="0"/>
              </a:spcAft>
              <a:buClr>
                <a:schemeClr val="dk1"/>
              </a:buClr>
              <a:buSzPts val="850"/>
              <a:buFont typeface="Cormorant Garamond"/>
              <a:buAutoNum type="alphaLcPeriod"/>
            </a:pPr>
            <a:r>
              <a:rPr lang="en" sz="850">
                <a:latin typeface="Cormorant Garamond"/>
                <a:ea typeface="Cormorant Garamond"/>
                <a:cs typeface="Cormorant Garamond"/>
                <a:sym typeface="Cormorant Garamond"/>
              </a:rPr>
              <a:t>Could provide what they do and way to reach out to them if interested</a:t>
            </a:r>
            <a:endParaRPr sz="850">
              <a:latin typeface="Cormorant Garamond"/>
              <a:ea typeface="Cormorant Garamond"/>
              <a:cs typeface="Cormorant Garamond"/>
              <a:sym typeface="Cormorant Garamond"/>
            </a:endParaRPr>
          </a:p>
          <a:p>
            <a:pPr indent="-282575" lvl="0" marL="457200" rtl="0" algn="l">
              <a:lnSpc>
                <a:spcPct val="115000"/>
              </a:lnSpc>
              <a:spcBef>
                <a:spcPts val="0"/>
              </a:spcBef>
              <a:spcAft>
                <a:spcPts val="0"/>
              </a:spcAft>
              <a:buClr>
                <a:schemeClr val="dk1"/>
              </a:buClr>
              <a:buSzPts val="850"/>
              <a:buFont typeface="Cormorant Garamond"/>
              <a:buAutoNum type="arabicPeriod"/>
            </a:pPr>
            <a:r>
              <a:rPr lang="en" sz="850">
                <a:latin typeface="Cormorant Garamond"/>
                <a:ea typeface="Cormorant Garamond"/>
                <a:cs typeface="Cormorant Garamond"/>
                <a:sym typeface="Cormorant Garamond"/>
              </a:rPr>
              <a:t>Providing access to speakers who are leaders in various industries</a:t>
            </a:r>
            <a:endParaRPr sz="850">
              <a:latin typeface="Cormorant Garamond"/>
              <a:ea typeface="Cormorant Garamond"/>
              <a:cs typeface="Cormorant Garamond"/>
              <a:sym typeface="Cormorant Garamond"/>
            </a:endParaRPr>
          </a:p>
          <a:p>
            <a:pPr indent="-282575" lvl="0" marL="457200" rtl="0" algn="l">
              <a:lnSpc>
                <a:spcPct val="115000"/>
              </a:lnSpc>
              <a:spcBef>
                <a:spcPts val="0"/>
              </a:spcBef>
              <a:spcAft>
                <a:spcPts val="0"/>
              </a:spcAft>
              <a:buClr>
                <a:schemeClr val="dk1"/>
              </a:buClr>
              <a:buSzPts val="850"/>
              <a:buFont typeface="Cormorant Garamond"/>
              <a:buAutoNum type="arabicPeriod"/>
            </a:pPr>
            <a:r>
              <a:rPr lang="en" sz="850">
                <a:latin typeface="Cormorant Garamond"/>
                <a:ea typeface="Cormorant Garamond"/>
                <a:cs typeface="Cormorant Garamond"/>
                <a:sym typeface="Cormorant Garamond"/>
              </a:rPr>
              <a:t>Opportunities for one-day (or really short-term) internships</a:t>
            </a:r>
            <a:endParaRPr sz="850">
              <a:latin typeface="Cormorant Garamond"/>
              <a:ea typeface="Cormorant Garamond"/>
              <a:cs typeface="Cormorant Garamond"/>
              <a:sym typeface="Cormorant Garamond"/>
            </a:endParaRPr>
          </a:p>
          <a:p>
            <a:pPr indent="-282575" lvl="0" marL="457200" rtl="0" algn="l">
              <a:lnSpc>
                <a:spcPct val="115000"/>
              </a:lnSpc>
              <a:spcBef>
                <a:spcPts val="0"/>
              </a:spcBef>
              <a:spcAft>
                <a:spcPts val="0"/>
              </a:spcAft>
              <a:buClr>
                <a:schemeClr val="dk1"/>
              </a:buClr>
              <a:buSzPts val="850"/>
              <a:buFont typeface="Cormorant Garamond"/>
              <a:buAutoNum type="arabicPeriod"/>
            </a:pPr>
            <a:r>
              <a:rPr lang="en" sz="850">
                <a:latin typeface="Cormorant Garamond"/>
                <a:ea typeface="Cormorant Garamond"/>
                <a:cs typeface="Cormorant Garamond"/>
                <a:sym typeface="Cormorant Garamond"/>
              </a:rPr>
              <a:t>Social media network to connect applicants with professionals willing to invite anyone to shadow for a day</a:t>
            </a:r>
            <a:endParaRPr sz="850">
              <a:latin typeface="Cormorant Garamond"/>
              <a:ea typeface="Cormorant Garamond"/>
              <a:cs typeface="Cormorant Garamond"/>
              <a:sym typeface="Cormorant Garamond"/>
            </a:endParaRPr>
          </a:p>
          <a:p>
            <a:pPr indent="-282575" lvl="0" marL="457200" rtl="0" algn="l">
              <a:lnSpc>
                <a:spcPct val="115000"/>
              </a:lnSpc>
              <a:spcBef>
                <a:spcPts val="0"/>
              </a:spcBef>
              <a:spcAft>
                <a:spcPts val="0"/>
              </a:spcAft>
              <a:buClr>
                <a:schemeClr val="dk1"/>
              </a:buClr>
              <a:buSzPts val="850"/>
              <a:buFont typeface="Cormorant Garamond"/>
              <a:buAutoNum type="arabicPeriod"/>
            </a:pPr>
            <a:r>
              <a:rPr lang="en" sz="850">
                <a:latin typeface="Cormorant Garamond"/>
                <a:ea typeface="Cormorant Garamond"/>
                <a:cs typeface="Cormorant Garamond"/>
                <a:sym typeface="Cormorant Garamond"/>
              </a:rPr>
              <a:t>Lifestyle to income translator to help students project required income for a desired lifestyle based on location, etc</a:t>
            </a:r>
            <a:endParaRPr sz="850">
              <a:latin typeface="Cormorant Garamond"/>
              <a:ea typeface="Cormorant Garamond"/>
              <a:cs typeface="Cormorant Garamond"/>
              <a:sym typeface="Cormorant Garamond"/>
            </a:endParaRPr>
          </a:p>
          <a:p>
            <a:pPr indent="-282575" lvl="0" marL="457200" rtl="0" algn="l">
              <a:lnSpc>
                <a:spcPct val="115000"/>
              </a:lnSpc>
              <a:spcBef>
                <a:spcPts val="0"/>
              </a:spcBef>
              <a:spcAft>
                <a:spcPts val="0"/>
              </a:spcAft>
              <a:buClr>
                <a:schemeClr val="dk1"/>
              </a:buClr>
              <a:buSzPts val="850"/>
              <a:buFont typeface="Cormorant Garamond"/>
              <a:buAutoNum type="arabicPeriod"/>
            </a:pPr>
            <a:r>
              <a:rPr lang="en" sz="850">
                <a:latin typeface="Cormorant Garamond"/>
                <a:ea typeface="Cormorant Garamond"/>
                <a:cs typeface="Cormorant Garamond"/>
                <a:sym typeface="Cormorant Garamond"/>
              </a:rPr>
              <a:t>CoolWorx platform for long-term niche careers, searchable by college degree</a:t>
            </a:r>
            <a:endParaRPr sz="850">
              <a:solidFill>
                <a:srgbClr val="000000"/>
              </a:solidFill>
              <a:latin typeface="Cormorant Garamond"/>
              <a:ea typeface="Cormorant Garamond"/>
              <a:cs typeface="Cormorant Garamond"/>
              <a:sym typeface="Cormorant Garamon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sp>
        <p:nvSpPr>
          <p:cNvPr id="856" name="Google Shape;856;p76"/>
          <p:cNvSpPr txBox="1"/>
          <p:nvPr/>
        </p:nvSpPr>
        <p:spPr>
          <a:xfrm>
            <a:off x="942900" y="1122900"/>
            <a:ext cx="7258200" cy="289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5000">
                <a:solidFill>
                  <a:schemeClr val="dk2"/>
                </a:solidFill>
              </a:rPr>
              <a:t>Additional Brainstorming</a:t>
            </a:r>
            <a:endParaRPr sz="5000">
              <a:solidFill>
                <a:schemeClr val="dk2"/>
              </a:solidFill>
            </a:endParaRPr>
          </a:p>
          <a:p>
            <a:pPr indent="0" lvl="0" marL="0" rtl="0" algn="ctr">
              <a:spcBef>
                <a:spcPts val="0"/>
              </a:spcBef>
              <a:spcAft>
                <a:spcPts val="0"/>
              </a:spcAft>
              <a:buNone/>
            </a:pPr>
            <a:r>
              <a:t/>
            </a:r>
            <a:endParaRPr sz="5000">
              <a:solidFill>
                <a:schemeClr val="dk2"/>
              </a:solidFill>
            </a:endParaRPr>
          </a:p>
          <a:p>
            <a:pPr indent="0" lvl="0" marL="0" rtl="0" algn="ctr">
              <a:spcBef>
                <a:spcPts val="0"/>
              </a:spcBef>
              <a:spcAft>
                <a:spcPts val="0"/>
              </a:spcAft>
              <a:buNone/>
            </a:pPr>
            <a:r>
              <a:rPr lang="en" sz="2500">
                <a:solidFill>
                  <a:schemeClr val="dk2"/>
                </a:solidFill>
              </a:rPr>
              <a:t>(Other forms and information in Team 2 folder</a:t>
            </a:r>
            <a:endParaRPr sz="2500">
              <a:solidFill>
                <a:schemeClr val="dk2"/>
              </a:solidFill>
            </a:endParaRPr>
          </a:p>
          <a:p>
            <a:pPr indent="0" lvl="0" marL="0" rtl="0" algn="ctr">
              <a:spcBef>
                <a:spcPts val="0"/>
              </a:spcBef>
              <a:spcAft>
                <a:spcPts val="0"/>
              </a:spcAft>
              <a:buNone/>
            </a:pPr>
            <a:r>
              <a:rPr lang="en" sz="2500" u="sng">
                <a:solidFill>
                  <a:schemeClr val="hlink"/>
                </a:solidFill>
                <a:hlinkClick r:id="rId3"/>
              </a:rPr>
              <a:t>https://drive.google.com/drive/folders/1nqc_gqr4rZEGhyMVtIme7QTHSdsdC85E?usp=drive_link</a:t>
            </a:r>
            <a:r>
              <a:rPr lang="en" sz="2500">
                <a:solidFill>
                  <a:schemeClr val="dk2"/>
                </a:solidFill>
              </a:rPr>
              <a:t>)</a:t>
            </a:r>
            <a:endParaRPr sz="2500">
              <a:solidFill>
                <a:schemeClr val="dk2"/>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0" name="Shape 860"/>
        <p:cNvGrpSpPr/>
        <p:nvPr/>
      </p:nvGrpSpPr>
      <p:grpSpPr>
        <a:xfrm>
          <a:off x="0" y="0"/>
          <a:ext cx="0" cy="0"/>
          <a:chOff x="0" y="0"/>
          <a:chExt cx="0" cy="0"/>
        </a:xfrm>
      </p:grpSpPr>
      <p:sp>
        <p:nvSpPr>
          <p:cNvPr id="861" name="Google Shape;861;p7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10/9</a:t>
            </a:r>
            <a:endParaRPr/>
          </a:p>
        </p:txBody>
      </p:sp>
      <p:sp>
        <p:nvSpPr>
          <p:cNvPr id="862" name="Google Shape;862;p77"/>
          <p:cNvSpPr txBox="1"/>
          <p:nvPr>
            <p:ph idx="1" type="body"/>
          </p:nvPr>
        </p:nvSpPr>
        <p:spPr>
          <a:xfrm>
            <a:off x="311700" y="949125"/>
            <a:ext cx="8520600" cy="40773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Sample povs - Julia</a:t>
            </a:r>
            <a:endParaRPr/>
          </a:p>
          <a:p>
            <a:pPr indent="0" lvl="0" marL="0" rtl="0" algn="l">
              <a:spcBef>
                <a:spcPts val="1200"/>
              </a:spcBef>
              <a:spcAft>
                <a:spcPts val="0"/>
              </a:spcAft>
              <a:buClr>
                <a:schemeClr val="dk1"/>
              </a:buClr>
              <a:buSzPts val="1100"/>
              <a:buFont typeface="Arial"/>
              <a:buNone/>
            </a:pPr>
            <a:r>
              <a:rPr lang="en" sz="1000">
                <a:solidFill>
                  <a:schemeClr val="dk1"/>
                </a:solidFill>
              </a:rPr>
              <a:t>We met Julia, a college graduate currently working for Boston Scientific in medical device sales.</a:t>
            </a:r>
            <a:endParaRPr sz="1000">
              <a:solidFill>
                <a:schemeClr val="dk1"/>
              </a:solidFill>
            </a:endParaRPr>
          </a:p>
          <a:p>
            <a:pPr indent="0" lvl="0" marL="0" rtl="0" algn="l">
              <a:spcBef>
                <a:spcPts val="0"/>
              </a:spcBef>
              <a:spcAft>
                <a:spcPts val="0"/>
              </a:spcAft>
              <a:buClr>
                <a:schemeClr val="dk1"/>
              </a:buClr>
              <a:buSzPts val="1100"/>
              <a:buFont typeface="Arial"/>
              <a:buNone/>
            </a:pPr>
            <a:r>
              <a:rPr lang="en" sz="1000">
                <a:solidFill>
                  <a:schemeClr val="dk1"/>
                </a:solidFill>
              </a:rPr>
              <a:t>We were surprised to notice that she secured a full-time job offer early during her senior year from just one workshop, despite a lack of sales internship experience.</a:t>
            </a:r>
            <a:endParaRPr sz="1000">
              <a:solidFill>
                <a:schemeClr val="dk1"/>
              </a:solidFill>
            </a:endParaRPr>
          </a:p>
          <a:p>
            <a:pPr indent="0" lvl="0" marL="0" rtl="0" algn="l">
              <a:spcBef>
                <a:spcPts val="0"/>
              </a:spcBef>
              <a:spcAft>
                <a:spcPts val="0"/>
              </a:spcAft>
              <a:buClr>
                <a:schemeClr val="dk1"/>
              </a:buClr>
              <a:buSzPts val="1100"/>
              <a:buFont typeface="Arial"/>
              <a:buNone/>
            </a:pPr>
            <a:r>
              <a:rPr lang="en" sz="1000">
                <a:solidFill>
                  <a:schemeClr val="dk1"/>
                </a:solidFill>
              </a:rPr>
              <a:t>We wonder if this means there is more to job readiness than conventional work experience.</a:t>
            </a:r>
            <a:endParaRPr sz="1000">
              <a:solidFill>
                <a:schemeClr val="dk1"/>
              </a:solidFill>
            </a:endParaRPr>
          </a:p>
          <a:p>
            <a:pPr indent="0" lvl="0" marL="0" rtl="0" algn="l">
              <a:spcBef>
                <a:spcPts val="0"/>
              </a:spcBef>
              <a:spcAft>
                <a:spcPts val="0"/>
              </a:spcAft>
              <a:buClr>
                <a:schemeClr val="dk1"/>
              </a:buClr>
              <a:buSzPts val="1100"/>
              <a:buFont typeface="Arial"/>
              <a:buNone/>
            </a:pPr>
            <a:r>
              <a:rPr lang="en" sz="1000">
                <a:solidFill>
                  <a:schemeClr val="dk1"/>
                </a:solidFill>
              </a:rPr>
              <a:t>It would be game-changing to create welcoming environments for people of different work backgrounds and paths to professional success.</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Clr>
                <a:schemeClr val="dk1"/>
              </a:buClr>
              <a:buSzPts val="1100"/>
              <a:buFont typeface="Arial"/>
              <a:buNone/>
            </a:pPr>
            <a:r>
              <a:rPr b="1" lang="en" sz="1000">
                <a:solidFill>
                  <a:schemeClr val="dk1"/>
                </a:solidFill>
              </a:rPr>
              <a:t>We met Julia, an Indiana University graduate currently working for Boston Scientific in medical device sales.</a:t>
            </a:r>
            <a:endParaRPr b="1" sz="1000">
              <a:solidFill>
                <a:schemeClr val="dk1"/>
              </a:solidFill>
            </a:endParaRPr>
          </a:p>
          <a:p>
            <a:pPr indent="0" lvl="0" marL="0" rtl="0" algn="l">
              <a:spcBef>
                <a:spcPts val="0"/>
              </a:spcBef>
              <a:spcAft>
                <a:spcPts val="0"/>
              </a:spcAft>
              <a:buNone/>
            </a:pPr>
            <a:r>
              <a:rPr b="1" lang="en" sz="1000">
                <a:solidFill>
                  <a:schemeClr val="dk1"/>
                </a:solidFill>
              </a:rPr>
              <a:t>We were surprised to notice that she missed a second round interview because she missed the email in her inbox.</a:t>
            </a:r>
            <a:endParaRPr b="1" sz="1000">
              <a:solidFill>
                <a:schemeClr val="dk1"/>
              </a:solidFill>
            </a:endParaRPr>
          </a:p>
          <a:p>
            <a:pPr indent="0" lvl="0" marL="0" rtl="0" algn="l">
              <a:spcBef>
                <a:spcPts val="0"/>
              </a:spcBef>
              <a:spcAft>
                <a:spcPts val="0"/>
              </a:spcAft>
              <a:buNone/>
            </a:pPr>
            <a:r>
              <a:rPr b="1" lang="en" sz="1000">
                <a:solidFill>
                  <a:schemeClr val="dk1"/>
                </a:solidFill>
              </a:rPr>
              <a:t>We wonder if this means she felt overwhelmed by the amount of emails in her inbox.</a:t>
            </a:r>
            <a:endParaRPr b="1" sz="1000">
              <a:solidFill>
                <a:schemeClr val="dk1"/>
              </a:solidFill>
            </a:endParaRPr>
          </a:p>
          <a:p>
            <a:pPr indent="0" lvl="0" marL="0" rtl="0" algn="l">
              <a:spcBef>
                <a:spcPts val="0"/>
              </a:spcBef>
              <a:spcAft>
                <a:spcPts val="0"/>
              </a:spcAft>
              <a:buNone/>
            </a:pPr>
            <a:r>
              <a:rPr b="1" lang="en" sz="1000">
                <a:solidFill>
                  <a:schemeClr val="dk1"/>
                </a:solidFill>
              </a:rPr>
              <a:t>It would be game changing if people never had to worry about missing opportunities because of a cluttered inbox.</a:t>
            </a:r>
            <a:endParaRPr b="1" sz="1000">
              <a:solidFill>
                <a:schemeClr val="dk1"/>
              </a:solidFill>
            </a:endParaRPr>
          </a:p>
          <a:p>
            <a:pPr indent="0" lvl="0" marL="0" rtl="0" algn="l">
              <a:spcBef>
                <a:spcPts val="0"/>
              </a:spcBef>
              <a:spcAft>
                <a:spcPts val="0"/>
              </a:spcAft>
              <a:buNone/>
            </a:pPr>
            <a:r>
              <a:t/>
            </a:r>
            <a:endParaRPr sz="1000">
              <a:solidFill>
                <a:schemeClr val="dk1"/>
              </a:solidFill>
            </a:endParaRPr>
          </a:p>
          <a:p>
            <a:pPr indent="0" lvl="0" marL="0" rtl="0" algn="l">
              <a:spcBef>
                <a:spcPts val="0"/>
              </a:spcBef>
              <a:spcAft>
                <a:spcPts val="0"/>
              </a:spcAft>
              <a:buNone/>
            </a:pPr>
            <a:r>
              <a:rPr lang="en" sz="1000">
                <a:solidFill>
                  <a:schemeClr val="dk1"/>
                </a:solidFill>
              </a:rPr>
              <a:t>We met Julia, an Indiana University graduate currently working at her first job, at Boston Scientific.</a:t>
            </a:r>
            <a:endParaRPr sz="1000">
              <a:solidFill>
                <a:schemeClr val="dk1"/>
              </a:solidFill>
            </a:endParaRPr>
          </a:p>
          <a:p>
            <a:pPr indent="0" lvl="0" marL="0" rtl="0" algn="l">
              <a:spcBef>
                <a:spcPts val="0"/>
              </a:spcBef>
              <a:spcAft>
                <a:spcPts val="0"/>
              </a:spcAft>
              <a:buNone/>
            </a:pPr>
            <a:r>
              <a:rPr lang="en" sz="1000">
                <a:solidFill>
                  <a:schemeClr val="dk1"/>
                </a:solidFill>
              </a:rPr>
              <a:t>We were surprised to notice that she initially thought her first job was a significant factor in her overall career, but she now sees it as just a step in the process.</a:t>
            </a:r>
            <a:endParaRPr sz="1000">
              <a:solidFill>
                <a:schemeClr val="dk1"/>
              </a:solidFill>
            </a:endParaRPr>
          </a:p>
          <a:p>
            <a:pPr indent="0" lvl="0" marL="0" rtl="0" algn="l">
              <a:spcBef>
                <a:spcPts val="0"/>
              </a:spcBef>
              <a:spcAft>
                <a:spcPts val="0"/>
              </a:spcAft>
              <a:buNone/>
            </a:pPr>
            <a:r>
              <a:rPr lang="en" sz="1000">
                <a:solidFill>
                  <a:schemeClr val="dk1"/>
                </a:solidFill>
              </a:rPr>
              <a:t>We wonder if this implies college graduates often feel a pressure to find the “perfect” job straight out of college as a way to establish success.</a:t>
            </a:r>
            <a:endParaRPr sz="1000">
              <a:solidFill>
                <a:schemeClr val="dk1"/>
              </a:solidFill>
            </a:endParaRPr>
          </a:p>
          <a:p>
            <a:pPr indent="0" lvl="0" marL="0" rtl="0" algn="l">
              <a:spcBef>
                <a:spcPts val="0"/>
              </a:spcBef>
              <a:spcAft>
                <a:spcPts val="0"/>
              </a:spcAft>
              <a:buNone/>
            </a:pPr>
            <a:r>
              <a:rPr lang="en" sz="1000">
                <a:solidFill>
                  <a:schemeClr val="dk1"/>
                </a:solidFill>
              </a:rPr>
              <a:t>It would be game-changing to inform of the different ways college graduates measures career success.</a:t>
            </a:r>
            <a:endParaRPr sz="1000">
              <a:solidFill>
                <a:schemeClr val="dk1"/>
              </a:solidFill>
            </a:endParaRPr>
          </a:p>
          <a:p>
            <a:pPr indent="0" lvl="0" marL="0" rtl="0" algn="l">
              <a:spcBef>
                <a:spcPts val="0"/>
              </a:spcBef>
              <a:spcAft>
                <a:spcPts val="0"/>
              </a:spcAft>
              <a:buNone/>
            </a:pPr>
            <a:r>
              <a:t/>
            </a:r>
            <a:endParaRPr sz="1000">
              <a:solidFill>
                <a:schemeClr val="dk1"/>
              </a:solidFill>
            </a:endParaRPr>
          </a:p>
          <a:p>
            <a:pPr indent="0" lvl="0" marL="0" rtl="0" algn="l">
              <a:spcBef>
                <a:spcPts val="0"/>
              </a:spcBef>
              <a:spcAft>
                <a:spcPts val="0"/>
              </a:spcAft>
              <a:buNone/>
            </a:pPr>
            <a:r>
              <a:rPr b="1" lang="en" sz="1000">
                <a:solidFill>
                  <a:schemeClr val="dk1"/>
                </a:solidFill>
              </a:rPr>
              <a:t>We met Julia, an Indiana University graduate currently working at her first job, at Boston Scientific, which was offered to her through a workshop</a:t>
            </a:r>
            <a:endParaRPr b="1" sz="1000">
              <a:solidFill>
                <a:schemeClr val="dk1"/>
              </a:solidFill>
            </a:endParaRPr>
          </a:p>
          <a:p>
            <a:pPr indent="0" lvl="0" marL="0" rtl="0" algn="l">
              <a:spcBef>
                <a:spcPts val="0"/>
              </a:spcBef>
              <a:spcAft>
                <a:spcPts val="0"/>
              </a:spcAft>
              <a:buNone/>
            </a:pPr>
            <a:r>
              <a:rPr b="1" lang="en" sz="1000">
                <a:solidFill>
                  <a:schemeClr val="dk1"/>
                </a:solidFill>
              </a:rPr>
              <a:t>We were surprised to hear that some of her friends felt isolated and behind in the post-graduate job search, Julia felt more supported due to the workshop.</a:t>
            </a:r>
            <a:endParaRPr b="1" sz="1000">
              <a:solidFill>
                <a:schemeClr val="dk1"/>
              </a:solidFill>
            </a:endParaRPr>
          </a:p>
          <a:p>
            <a:pPr indent="0" lvl="0" marL="0" rtl="0" algn="l">
              <a:spcBef>
                <a:spcPts val="0"/>
              </a:spcBef>
              <a:spcAft>
                <a:spcPts val="0"/>
              </a:spcAft>
              <a:buNone/>
            </a:pPr>
            <a:r>
              <a:rPr b="1" lang="en" sz="1000">
                <a:solidFill>
                  <a:schemeClr val="dk1"/>
                </a:solidFill>
              </a:rPr>
              <a:t>We wonder if this means that community strongly influences confidence in the job search.</a:t>
            </a:r>
            <a:endParaRPr b="1" sz="1000">
              <a:solidFill>
                <a:schemeClr val="dk1"/>
              </a:solidFill>
            </a:endParaRPr>
          </a:p>
          <a:p>
            <a:pPr indent="0" lvl="0" marL="0" rtl="0" algn="l">
              <a:spcBef>
                <a:spcPts val="0"/>
              </a:spcBef>
              <a:spcAft>
                <a:spcPts val="0"/>
              </a:spcAft>
              <a:buNone/>
            </a:pPr>
            <a:r>
              <a:rPr b="1" lang="en" sz="1000">
                <a:solidFill>
                  <a:schemeClr val="dk1"/>
                </a:solidFill>
              </a:rPr>
              <a:t>It would be game-changing to create a way for students to feel connected and supported during the post-graduate job search.</a:t>
            </a:r>
            <a:endParaRPr b="1" sz="1000">
              <a:solidFill>
                <a:schemeClr val="dk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6" name="Shape 866"/>
        <p:cNvGrpSpPr/>
        <p:nvPr/>
      </p:nvGrpSpPr>
      <p:grpSpPr>
        <a:xfrm>
          <a:off x="0" y="0"/>
          <a:ext cx="0" cy="0"/>
          <a:chOff x="0" y="0"/>
          <a:chExt cx="0" cy="0"/>
        </a:xfrm>
      </p:grpSpPr>
      <p:sp>
        <p:nvSpPr>
          <p:cNvPr id="867" name="Google Shape;867;p78"/>
          <p:cNvSpPr txBox="1"/>
          <p:nvPr>
            <p:ph type="title"/>
          </p:nvPr>
        </p:nvSpPr>
        <p:spPr>
          <a:xfrm>
            <a:off x="311700" y="3688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10/9</a:t>
            </a:r>
            <a:endParaRPr/>
          </a:p>
        </p:txBody>
      </p:sp>
      <p:sp>
        <p:nvSpPr>
          <p:cNvPr id="868" name="Google Shape;868;p78"/>
          <p:cNvSpPr txBox="1"/>
          <p:nvPr>
            <p:ph idx="1" type="body"/>
          </p:nvPr>
        </p:nvSpPr>
        <p:spPr>
          <a:xfrm>
            <a:off x="311700" y="872925"/>
            <a:ext cx="8520600" cy="4270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Sample povs - Shannon</a:t>
            </a:r>
            <a:endParaRPr/>
          </a:p>
          <a:p>
            <a:pPr indent="0" lvl="0" marL="0" rtl="0" algn="l">
              <a:spcBef>
                <a:spcPts val="1200"/>
              </a:spcBef>
              <a:spcAft>
                <a:spcPts val="0"/>
              </a:spcAft>
              <a:buNone/>
            </a:pPr>
            <a:r>
              <a:rPr lang="en" sz="1100"/>
              <a:t>We met Shannon, a 2021 Stanford graduate who recently left her two-year position as a career coach for Stanford CareerEd and is now job seeking. We were surprised to notice that despite working professionally in career services, Shannon still feels uncertain about what she should do with her own life and career. We wonder if this means that there aren’t many actionable resources available to help students choose their career path, even through designated programs like Stanford’s career center. It would be game-changing to help students figure out what they want to do with their lives.</a:t>
            </a:r>
            <a:endParaRPr sz="1100"/>
          </a:p>
          <a:p>
            <a:pPr indent="0" lvl="0" marL="0" rtl="0" algn="l">
              <a:spcBef>
                <a:spcPts val="1200"/>
              </a:spcBef>
              <a:spcAft>
                <a:spcPts val="0"/>
              </a:spcAft>
              <a:buNone/>
            </a:pPr>
            <a:r>
              <a:rPr lang="en" sz="1100"/>
              <a:t>We met Shannon, a 2021 Stanford graduate who recently left her two-year position as a career coach for Stanford CareerEd and is now job seeking. We were surprised to notice that despite having many resources at her fingertips for helping students in the job search, Sharon still feels at a loss to help students feel cheerful about their prospects. We wonder if this means that one of the biggest issues students face during the job search is overcoming emotional barriers. It would be game-changing to dispel negative emotion surrounding the job search for new college graduates.</a:t>
            </a:r>
            <a:endParaRPr sz="1100"/>
          </a:p>
          <a:p>
            <a:pPr indent="0" lvl="0" marL="0" rtl="0" algn="l">
              <a:spcBef>
                <a:spcPts val="1200"/>
              </a:spcBef>
              <a:spcAft>
                <a:spcPts val="0"/>
              </a:spcAft>
              <a:buNone/>
            </a:pPr>
            <a:r>
              <a:rPr b="1" lang="en" sz="1100"/>
              <a:t>We met Shannon, a 2021 Stanford graduate who recently left her two-year position as a career coach for Stanford CareerEd and is now job seeking. We were surprised to notice that Shannon was the leader of one of Stanford’s only in-person community support groups for job-seeking seniors, which she personally founded. We wonder if this means that there isn’t much community surrounding the job search for soon-to-be college graduates. It would be game-changing to help job-seeking college seniors feel less alone.</a:t>
            </a:r>
            <a:endParaRPr b="1" sz="1100"/>
          </a:p>
          <a:p>
            <a:pPr indent="0" lvl="0" marL="0" rtl="0" algn="l">
              <a:spcBef>
                <a:spcPts val="1200"/>
              </a:spcBef>
              <a:spcAft>
                <a:spcPts val="1200"/>
              </a:spcAft>
              <a:buClr>
                <a:schemeClr val="dk1"/>
              </a:buClr>
              <a:buSzPts val="1100"/>
              <a:buFont typeface="Arial"/>
              <a:buNone/>
            </a:pPr>
            <a:r>
              <a:t/>
            </a:r>
            <a:endParaRPr sz="11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2" name="Shape 872"/>
        <p:cNvGrpSpPr/>
        <p:nvPr/>
      </p:nvGrpSpPr>
      <p:grpSpPr>
        <a:xfrm>
          <a:off x="0" y="0"/>
          <a:ext cx="0" cy="0"/>
          <a:chOff x="0" y="0"/>
          <a:chExt cx="0" cy="0"/>
        </a:xfrm>
      </p:grpSpPr>
      <p:sp>
        <p:nvSpPr>
          <p:cNvPr id="873" name="Google Shape;873;p7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Good POVs</a:t>
            </a:r>
            <a:endParaRPr/>
          </a:p>
        </p:txBody>
      </p:sp>
      <p:sp>
        <p:nvSpPr>
          <p:cNvPr id="874" name="Google Shape;874;p79"/>
          <p:cNvSpPr txBox="1"/>
          <p:nvPr>
            <p:ph idx="1" type="body"/>
          </p:nvPr>
        </p:nvSpPr>
        <p:spPr>
          <a:xfrm>
            <a:off x="311700" y="949125"/>
            <a:ext cx="8520600" cy="4077300"/>
          </a:xfrm>
          <a:prstGeom prst="rect">
            <a:avLst/>
          </a:prstGeom>
        </p:spPr>
        <p:txBody>
          <a:bodyPr anchorCtr="0" anchor="t" bIns="91425" lIns="91425" spcFirstLastPara="1" rIns="91425" wrap="square" tIns="91425">
            <a:normAutofit lnSpcReduction="10000"/>
          </a:bodyPr>
          <a:lstStyle/>
          <a:p>
            <a:pPr indent="-292100" lvl="0" marL="457200" rtl="0" algn="l">
              <a:spcBef>
                <a:spcPts val="0"/>
              </a:spcBef>
              <a:spcAft>
                <a:spcPts val="0"/>
              </a:spcAft>
              <a:buClr>
                <a:schemeClr val="dk1"/>
              </a:buClr>
              <a:buSzPts val="1000"/>
              <a:buAutoNum type="arabicPeriod"/>
            </a:pPr>
            <a:r>
              <a:t/>
            </a:r>
            <a:endParaRPr b="1" sz="1000">
              <a:solidFill>
                <a:schemeClr val="dk1"/>
              </a:solidFill>
            </a:endParaRPr>
          </a:p>
          <a:p>
            <a:pPr indent="0" lvl="0" marL="0" rtl="0" algn="l">
              <a:spcBef>
                <a:spcPts val="0"/>
              </a:spcBef>
              <a:spcAft>
                <a:spcPts val="0"/>
              </a:spcAft>
              <a:buNone/>
            </a:pPr>
            <a:r>
              <a:rPr b="1" lang="en" sz="1100">
                <a:solidFill>
                  <a:schemeClr val="dk1"/>
                </a:solidFill>
              </a:rPr>
              <a:t>We met Julia, an Indiana University graduate currently working for Boston Scientific in medical device sales.</a:t>
            </a:r>
            <a:endParaRPr b="1" sz="1100">
              <a:solidFill>
                <a:schemeClr val="dk1"/>
              </a:solidFill>
            </a:endParaRPr>
          </a:p>
          <a:p>
            <a:pPr indent="0" lvl="0" marL="0" rtl="0" algn="l">
              <a:spcBef>
                <a:spcPts val="0"/>
              </a:spcBef>
              <a:spcAft>
                <a:spcPts val="0"/>
              </a:spcAft>
              <a:buNone/>
            </a:pPr>
            <a:r>
              <a:rPr b="1" lang="en" sz="1100">
                <a:solidFill>
                  <a:schemeClr val="dk1"/>
                </a:solidFill>
              </a:rPr>
              <a:t>We were surprised to notice that she missed a second round interview because she missed the email in her inbox.</a:t>
            </a:r>
            <a:endParaRPr b="1" sz="1100">
              <a:solidFill>
                <a:schemeClr val="dk1"/>
              </a:solidFill>
            </a:endParaRPr>
          </a:p>
          <a:p>
            <a:pPr indent="0" lvl="0" marL="0" rtl="0" algn="l">
              <a:spcBef>
                <a:spcPts val="0"/>
              </a:spcBef>
              <a:spcAft>
                <a:spcPts val="0"/>
              </a:spcAft>
              <a:buNone/>
            </a:pPr>
            <a:r>
              <a:rPr b="1" lang="en" sz="1100">
                <a:solidFill>
                  <a:schemeClr val="dk1"/>
                </a:solidFill>
              </a:rPr>
              <a:t>We wonder if this means she felt overwhelmed by the amount of emails in her inbox.</a:t>
            </a:r>
            <a:endParaRPr b="1" sz="1100">
              <a:solidFill>
                <a:schemeClr val="dk1"/>
              </a:solidFill>
            </a:endParaRPr>
          </a:p>
          <a:p>
            <a:pPr indent="0" lvl="0" marL="0" rtl="0" algn="l">
              <a:spcBef>
                <a:spcPts val="0"/>
              </a:spcBef>
              <a:spcAft>
                <a:spcPts val="0"/>
              </a:spcAft>
              <a:buClr>
                <a:schemeClr val="dk1"/>
              </a:buClr>
              <a:buSzPts val="1100"/>
              <a:buFont typeface="Arial"/>
              <a:buNone/>
            </a:pPr>
            <a:r>
              <a:rPr b="1" lang="en" sz="1100">
                <a:solidFill>
                  <a:schemeClr val="dk1"/>
                </a:solidFill>
              </a:rPr>
              <a:t>It would be game changing if people never had to worry about missing opportunities because of a cluttered inbox.</a:t>
            </a:r>
            <a:endParaRPr b="1" sz="1100">
              <a:solidFill>
                <a:schemeClr val="dk1"/>
              </a:solidFill>
            </a:endParaRPr>
          </a:p>
          <a:p>
            <a:pPr indent="0" lvl="0" marL="0" rtl="0" algn="l">
              <a:spcBef>
                <a:spcPts val="0"/>
              </a:spcBef>
              <a:spcAft>
                <a:spcPts val="0"/>
              </a:spcAft>
              <a:buClr>
                <a:schemeClr val="dk1"/>
              </a:buClr>
              <a:buSzPts val="1100"/>
              <a:buFont typeface="Arial"/>
              <a:buNone/>
            </a:pPr>
            <a:r>
              <a:t/>
            </a:r>
            <a:endParaRPr b="1" sz="1100">
              <a:solidFill>
                <a:schemeClr val="dk1"/>
              </a:solidFill>
            </a:endParaRPr>
          </a:p>
          <a:p>
            <a:pPr indent="-298450" lvl="0" marL="457200" rtl="0" algn="l">
              <a:spcBef>
                <a:spcPts val="0"/>
              </a:spcBef>
              <a:spcAft>
                <a:spcPts val="0"/>
              </a:spcAft>
              <a:buClr>
                <a:schemeClr val="dk1"/>
              </a:buClr>
              <a:buSzPts val="1100"/>
              <a:buAutoNum type="arabicPeriod"/>
            </a:pPr>
            <a:r>
              <a:t/>
            </a:r>
            <a:endParaRPr b="1" sz="1100">
              <a:solidFill>
                <a:schemeClr val="dk1"/>
              </a:solidFill>
            </a:endParaRPr>
          </a:p>
          <a:p>
            <a:pPr indent="0" lvl="0" marL="0" rtl="0" algn="l">
              <a:spcBef>
                <a:spcPts val="0"/>
              </a:spcBef>
              <a:spcAft>
                <a:spcPts val="0"/>
              </a:spcAft>
              <a:buNone/>
            </a:pPr>
            <a:r>
              <a:rPr b="1" lang="en" sz="1100">
                <a:solidFill>
                  <a:schemeClr val="dk1"/>
                </a:solidFill>
              </a:rPr>
              <a:t>We met Julia, an Indiana University graduate currently working her first job at Boston Scientific, which was offered to her through a workshop</a:t>
            </a:r>
            <a:endParaRPr b="1" sz="1100">
              <a:solidFill>
                <a:schemeClr val="dk1"/>
              </a:solidFill>
            </a:endParaRPr>
          </a:p>
          <a:p>
            <a:pPr indent="0" lvl="0" marL="0" rtl="0" algn="l">
              <a:spcBef>
                <a:spcPts val="0"/>
              </a:spcBef>
              <a:spcAft>
                <a:spcPts val="0"/>
              </a:spcAft>
              <a:buNone/>
            </a:pPr>
            <a:r>
              <a:rPr b="1" lang="en" sz="1100">
                <a:solidFill>
                  <a:schemeClr val="dk1"/>
                </a:solidFill>
              </a:rPr>
              <a:t>We were surprised to hear that some of her friends felt isolated and behind in the post-graduate job search, Julia felt more supported due to the workshop.</a:t>
            </a:r>
            <a:endParaRPr b="1" sz="1100">
              <a:solidFill>
                <a:schemeClr val="dk1"/>
              </a:solidFill>
            </a:endParaRPr>
          </a:p>
          <a:p>
            <a:pPr indent="0" lvl="0" marL="0" rtl="0" algn="l">
              <a:spcBef>
                <a:spcPts val="0"/>
              </a:spcBef>
              <a:spcAft>
                <a:spcPts val="0"/>
              </a:spcAft>
              <a:buNone/>
            </a:pPr>
            <a:r>
              <a:rPr b="1" lang="en" sz="1100">
                <a:solidFill>
                  <a:schemeClr val="dk1"/>
                </a:solidFill>
              </a:rPr>
              <a:t>We wonder if this means that community strongly influences confidence or anxiety in the job search.</a:t>
            </a:r>
            <a:endParaRPr b="1" sz="1100">
              <a:solidFill>
                <a:schemeClr val="dk1"/>
              </a:solidFill>
            </a:endParaRPr>
          </a:p>
          <a:p>
            <a:pPr indent="0" lvl="0" marL="0" rtl="0" algn="l">
              <a:spcBef>
                <a:spcPts val="0"/>
              </a:spcBef>
              <a:spcAft>
                <a:spcPts val="0"/>
              </a:spcAft>
              <a:buNone/>
            </a:pPr>
            <a:r>
              <a:rPr b="1" lang="en" sz="1100">
                <a:solidFill>
                  <a:schemeClr val="dk1"/>
                </a:solidFill>
              </a:rPr>
              <a:t>It would be game-changing to create a way for students to feel connected and supported during the post-graduate job search.</a:t>
            </a:r>
            <a:endParaRPr b="1" sz="1100">
              <a:solidFill>
                <a:schemeClr val="dk1"/>
              </a:solidFill>
            </a:endParaRPr>
          </a:p>
          <a:p>
            <a:pPr indent="-298450" lvl="0" marL="457200" rtl="0" algn="l">
              <a:spcBef>
                <a:spcPts val="0"/>
              </a:spcBef>
              <a:spcAft>
                <a:spcPts val="0"/>
              </a:spcAft>
              <a:buClr>
                <a:schemeClr val="dk1"/>
              </a:buClr>
              <a:buSzPts val="1100"/>
              <a:buAutoNum type="arabicPeriod"/>
            </a:pPr>
            <a:r>
              <a:t/>
            </a:r>
            <a:endParaRPr b="1" sz="1100">
              <a:solidFill>
                <a:schemeClr val="dk1"/>
              </a:solidFill>
            </a:endParaRPr>
          </a:p>
          <a:p>
            <a:pPr indent="0" lvl="0" marL="0" rtl="0" algn="l">
              <a:spcBef>
                <a:spcPts val="1200"/>
              </a:spcBef>
              <a:spcAft>
                <a:spcPts val="1200"/>
              </a:spcAft>
              <a:buNone/>
            </a:pPr>
            <a:r>
              <a:rPr b="1" lang="en" sz="1100">
                <a:solidFill>
                  <a:schemeClr val="dk1"/>
                </a:solidFill>
              </a:rPr>
              <a:t>We met Shannon, a 2021 Stanford graduate who recently left her two-year position as a career coach for Stanford CareerEd and is now job seeking. We were surprised to notice that despite working professionally in career services, Shannon still feels uncertain about what she should do with her own life and career. We wonder if this means that she’s worried the next step in her career won’t help her achieve her life goals. It would be game-changing to help align professional goals with life goals.</a:t>
            </a:r>
            <a:endParaRPr b="1" sz="1100">
              <a:solidFill>
                <a:schemeClr val="dk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8" name="Shape 878"/>
        <p:cNvGrpSpPr/>
        <p:nvPr/>
      </p:nvGrpSpPr>
      <p:grpSpPr>
        <a:xfrm>
          <a:off x="0" y="0"/>
          <a:ext cx="0" cy="0"/>
          <a:chOff x="0" y="0"/>
          <a:chExt cx="0" cy="0"/>
        </a:xfrm>
      </p:grpSpPr>
      <p:sp>
        <p:nvSpPr>
          <p:cNvPr id="879" name="Google Shape;879;p8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HMWs - first POV</a:t>
            </a:r>
            <a:endParaRPr/>
          </a:p>
        </p:txBody>
      </p:sp>
      <p:sp>
        <p:nvSpPr>
          <p:cNvPr id="880" name="Google Shape;880;p80"/>
          <p:cNvSpPr txBox="1"/>
          <p:nvPr>
            <p:ph idx="1" type="body"/>
          </p:nvPr>
        </p:nvSpPr>
        <p:spPr>
          <a:xfrm>
            <a:off x="311700" y="949125"/>
            <a:ext cx="8520600" cy="4077300"/>
          </a:xfrm>
          <a:prstGeom prst="rect">
            <a:avLst/>
          </a:prstGeom>
        </p:spPr>
        <p:txBody>
          <a:bodyPr anchorCtr="0" anchor="t" bIns="91425" lIns="91425" spcFirstLastPara="1" rIns="91425" wrap="square" tIns="91425">
            <a:normAutofit/>
          </a:bodyPr>
          <a:lstStyle/>
          <a:p>
            <a:pPr indent="-292100" lvl="0" marL="457200" rtl="0" algn="l">
              <a:spcBef>
                <a:spcPts val="0"/>
              </a:spcBef>
              <a:spcAft>
                <a:spcPts val="0"/>
              </a:spcAft>
              <a:buClr>
                <a:schemeClr val="dk1"/>
              </a:buClr>
              <a:buSzPts val="1000"/>
              <a:buAutoNum type="arabicPeriod"/>
            </a:pPr>
            <a:r>
              <a:rPr lang="en" sz="1000">
                <a:solidFill>
                  <a:schemeClr val="dk1"/>
                </a:solidFill>
              </a:rPr>
              <a:t>How might we automatically flag emails related to critical opportunities? </a:t>
            </a:r>
            <a:endParaRPr sz="1000">
              <a:solidFill>
                <a:schemeClr val="dk1"/>
              </a:solidFill>
            </a:endParaRPr>
          </a:p>
          <a:p>
            <a:pPr indent="-292100" lvl="0" marL="457200" rtl="0" algn="l">
              <a:spcBef>
                <a:spcPts val="0"/>
              </a:spcBef>
              <a:spcAft>
                <a:spcPts val="0"/>
              </a:spcAft>
              <a:buClr>
                <a:schemeClr val="dk1"/>
              </a:buClr>
              <a:buSzPts val="1000"/>
              <a:buAutoNum type="arabicPeriod"/>
            </a:pPr>
            <a:r>
              <a:rPr lang="en" sz="1000">
                <a:solidFill>
                  <a:schemeClr val="dk1"/>
                </a:solidFill>
              </a:rPr>
              <a:t>How might we make email inboxes less visually overwhelming?</a:t>
            </a:r>
            <a:endParaRPr sz="1000">
              <a:solidFill>
                <a:schemeClr val="dk1"/>
              </a:solidFill>
            </a:endParaRPr>
          </a:p>
          <a:p>
            <a:pPr indent="-292100" lvl="0" marL="457200" rtl="0" algn="l">
              <a:spcBef>
                <a:spcPts val="0"/>
              </a:spcBef>
              <a:spcAft>
                <a:spcPts val="0"/>
              </a:spcAft>
              <a:buClr>
                <a:schemeClr val="dk1"/>
              </a:buClr>
              <a:buSzPts val="1000"/>
              <a:buAutoNum type="arabicPeriod"/>
            </a:pPr>
            <a:r>
              <a:rPr lang="en" sz="1000">
                <a:solidFill>
                  <a:schemeClr val="dk1"/>
                </a:solidFill>
              </a:rPr>
              <a:t>How might we remind people of important emails?</a:t>
            </a:r>
            <a:endParaRPr sz="1000">
              <a:solidFill>
                <a:schemeClr val="dk1"/>
              </a:solidFill>
            </a:endParaRPr>
          </a:p>
          <a:p>
            <a:pPr indent="-292100" lvl="0" marL="457200" rtl="0" algn="l">
              <a:spcBef>
                <a:spcPts val="0"/>
              </a:spcBef>
              <a:spcAft>
                <a:spcPts val="0"/>
              </a:spcAft>
              <a:buClr>
                <a:schemeClr val="dk1"/>
              </a:buClr>
              <a:buSzPts val="1000"/>
              <a:buAutoNum type="arabicPeriod"/>
            </a:pPr>
            <a:r>
              <a:rPr lang="en" sz="1000">
                <a:solidFill>
                  <a:schemeClr val="dk1"/>
                </a:solidFill>
              </a:rPr>
              <a:t>How might we make mail checking a habit?</a:t>
            </a:r>
            <a:endParaRPr sz="1000">
              <a:solidFill>
                <a:schemeClr val="dk1"/>
              </a:solidFill>
            </a:endParaRPr>
          </a:p>
          <a:p>
            <a:pPr indent="-292100" lvl="0" marL="457200" rtl="0" algn="l">
              <a:spcBef>
                <a:spcPts val="0"/>
              </a:spcBef>
              <a:spcAft>
                <a:spcPts val="0"/>
              </a:spcAft>
              <a:buClr>
                <a:schemeClr val="dk1"/>
              </a:buClr>
              <a:buSzPts val="1000"/>
              <a:buAutoNum type="arabicPeriod"/>
            </a:pPr>
            <a:r>
              <a:rPr lang="en" sz="1000">
                <a:solidFill>
                  <a:schemeClr val="dk1"/>
                </a:solidFill>
              </a:rPr>
              <a:t>How might we make the interviewing process more predictable?</a:t>
            </a:r>
            <a:endParaRPr sz="1000">
              <a:solidFill>
                <a:schemeClr val="dk1"/>
              </a:solidFill>
            </a:endParaRPr>
          </a:p>
          <a:p>
            <a:pPr indent="-292100" lvl="0" marL="457200" rtl="0" algn="l">
              <a:spcBef>
                <a:spcPts val="0"/>
              </a:spcBef>
              <a:spcAft>
                <a:spcPts val="0"/>
              </a:spcAft>
              <a:buClr>
                <a:schemeClr val="dk1"/>
              </a:buClr>
              <a:buSzPts val="1000"/>
              <a:buAutoNum type="arabicPeriod"/>
            </a:pPr>
            <a:r>
              <a:rPr i="1" lang="en" sz="1000" u="sng">
                <a:solidFill>
                  <a:schemeClr val="dk1"/>
                </a:solidFill>
                <a:highlight>
                  <a:schemeClr val="lt1"/>
                </a:highlight>
              </a:rPr>
              <a:t>How might we make the job pro</a:t>
            </a:r>
            <a:r>
              <a:rPr i="1" lang="en" sz="1000" u="sng">
                <a:solidFill>
                  <a:schemeClr val="dk1"/>
                </a:solidFill>
              </a:rPr>
              <a:t>cess not rely on emails? </a:t>
            </a:r>
            <a:endParaRPr i="1" sz="1000" u="sng">
              <a:solidFill>
                <a:schemeClr val="dk1"/>
              </a:solidFill>
            </a:endParaRPr>
          </a:p>
          <a:p>
            <a:pPr indent="-292100" lvl="0" marL="457200" rtl="0" algn="l">
              <a:spcBef>
                <a:spcPts val="0"/>
              </a:spcBef>
              <a:spcAft>
                <a:spcPts val="0"/>
              </a:spcAft>
              <a:buClr>
                <a:schemeClr val="dk1"/>
              </a:buClr>
              <a:buSzPts val="1000"/>
              <a:buAutoNum type="arabicPeriod"/>
            </a:pPr>
            <a:r>
              <a:rPr lang="en" sz="1000">
                <a:solidFill>
                  <a:schemeClr val="dk1"/>
                </a:solidFill>
              </a:rPr>
              <a:t>How might we prioritize important emails in a user’s inbox?</a:t>
            </a:r>
            <a:endParaRPr sz="1000">
              <a:solidFill>
                <a:schemeClr val="dk1"/>
              </a:solidFill>
            </a:endParaRPr>
          </a:p>
          <a:p>
            <a:pPr indent="-292100" lvl="0" marL="457200" rtl="0" algn="l">
              <a:spcBef>
                <a:spcPts val="0"/>
              </a:spcBef>
              <a:spcAft>
                <a:spcPts val="0"/>
              </a:spcAft>
              <a:buClr>
                <a:schemeClr val="dk1"/>
              </a:buClr>
              <a:buSzPts val="1000"/>
              <a:buAutoNum type="arabicPeriod"/>
            </a:pPr>
            <a:r>
              <a:rPr lang="en" sz="1000">
                <a:solidFill>
                  <a:schemeClr val="dk1"/>
                </a:solidFill>
              </a:rPr>
              <a:t>How might we create a smarter system for filtering emails?</a:t>
            </a:r>
            <a:endParaRPr sz="1000">
              <a:solidFill>
                <a:schemeClr val="dk1"/>
              </a:solidFill>
            </a:endParaRPr>
          </a:p>
          <a:p>
            <a:pPr indent="-292100" lvl="0" marL="457200" rtl="0" algn="l">
              <a:spcBef>
                <a:spcPts val="0"/>
              </a:spcBef>
              <a:spcAft>
                <a:spcPts val="0"/>
              </a:spcAft>
              <a:buClr>
                <a:schemeClr val="dk1"/>
              </a:buClr>
              <a:buSzPts val="1000"/>
              <a:buAutoNum type="arabicPeriod"/>
            </a:pPr>
            <a:r>
              <a:rPr lang="en" sz="1000">
                <a:solidFill>
                  <a:schemeClr val="dk1"/>
                </a:solidFill>
              </a:rPr>
              <a:t>How might we redesign email notifications to capture the user’s attention?</a:t>
            </a:r>
            <a:endParaRPr sz="1000">
              <a:solidFill>
                <a:schemeClr val="dk1"/>
              </a:solidFill>
            </a:endParaRPr>
          </a:p>
          <a:p>
            <a:pPr indent="-292100" lvl="0" marL="457200" rtl="0" algn="l">
              <a:spcBef>
                <a:spcPts val="0"/>
              </a:spcBef>
              <a:spcAft>
                <a:spcPts val="0"/>
              </a:spcAft>
              <a:buClr>
                <a:schemeClr val="dk1"/>
              </a:buClr>
              <a:buSzPts val="1000"/>
              <a:buAutoNum type="arabicPeriod"/>
            </a:pPr>
            <a:r>
              <a:rPr lang="en" sz="1000">
                <a:solidFill>
                  <a:schemeClr val="dk1"/>
                </a:solidFill>
              </a:rPr>
              <a:t>How might we reliably auto-discard junk emails?</a:t>
            </a:r>
            <a:endParaRPr sz="1000">
              <a:solidFill>
                <a:schemeClr val="dk1"/>
              </a:solidFill>
            </a:endParaRPr>
          </a:p>
          <a:p>
            <a:pPr indent="-292100" lvl="0" marL="457200" rtl="0" algn="l">
              <a:spcBef>
                <a:spcPts val="0"/>
              </a:spcBef>
              <a:spcAft>
                <a:spcPts val="0"/>
              </a:spcAft>
              <a:buClr>
                <a:schemeClr val="dk1"/>
              </a:buClr>
              <a:buSzPts val="1000"/>
              <a:buAutoNum type="arabicPeriod"/>
            </a:pPr>
            <a:r>
              <a:rPr lang="en" sz="1000">
                <a:solidFill>
                  <a:schemeClr val="dk1"/>
                </a:solidFill>
              </a:rPr>
              <a:t>How might we make checking emails fun?</a:t>
            </a:r>
            <a:endParaRPr sz="1000">
              <a:solidFill>
                <a:schemeClr val="dk1"/>
              </a:solidFill>
            </a:endParaRPr>
          </a:p>
          <a:p>
            <a:pPr indent="0" lvl="0" marL="0" rtl="0" algn="l">
              <a:spcBef>
                <a:spcPts val="0"/>
              </a:spcBef>
              <a:spcAft>
                <a:spcPts val="0"/>
              </a:spcAft>
              <a:buNone/>
            </a:pPr>
            <a:r>
              <a:t/>
            </a:r>
            <a:endParaRPr b="1" sz="1000">
              <a:solidFill>
                <a:schemeClr val="dk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4" name="Shape 884"/>
        <p:cNvGrpSpPr/>
        <p:nvPr/>
      </p:nvGrpSpPr>
      <p:grpSpPr>
        <a:xfrm>
          <a:off x="0" y="0"/>
          <a:ext cx="0" cy="0"/>
          <a:chOff x="0" y="0"/>
          <a:chExt cx="0" cy="0"/>
        </a:xfrm>
      </p:grpSpPr>
      <p:sp>
        <p:nvSpPr>
          <p:cNvPr id="885" name="Google Shape;885;p8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HMWs - second POV</a:t>
            </a:r>
            <a:endParaRPr/>
          </a:p>
        </p:txBody>
      </p:sp>
      <p:sp>
        <p:nvSpPr>
          <p:cNvPr id="886" name="Google Shape;886;p81"/>
          <p:cNvSpPr txBox="1"/>
          <p:nvPr>
            <p:ph idx="1" type="body"/>
          </p:nvPr>
        </p:nvSpPr>
        <p:spPr>
          <a:xfrm>
            <a:off x="311700" y="949125"/>
            <a:ext cx="8520600" cy="4077300"/>
          </a:xfrm>
          <a:prstGeom prst="rect">
            <a:avLst/>
          </a:prstGeom>
        </p:spPr>
        <p:txBody>
          <a:bodyPr anchorCtr="0" anchor="t" bIns="91425" lIns="91425" spcFirstLastPara="1" rIns="91425" wrap="square" tIns="91425">
            <a:normAutofit/>
          </a:bodyPr>
          <a:lstStyle/>
          <a:p>
            <a:pPr indent="-298450" lvl="0" marL="457200" rtl="0" algn="l">
              <a:spcBef>
                <a:spcPts val="0"/>
              </a:spcBef>
              <a:spcAft>
                <a:spcPts val="0"/>
              </a:spcAft>
              <a:buClr>
                <a:schemeClr val="dk1"/>
              </a:buClr>
              <a:buSzPts val="1100"/>
              <a:buAutoNum type="arabicPeriod"/>
            </a:pPr>
            <a:r>
              <a:rPr lang="en" sz="1100">
                <a:solidFill>
                  <a:schemeClr val="dk1"/>
                </a:solidFill>
              </a:rPr>
              <a:t>How might we leverage workshops to foster a sense of community in the job search? </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How might we make job applications a social activity?</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How might we make the job application and search process enjoyable?</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How might we make the job search not feel like a race?</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How might we motivate students through the job search process?</a:t>
            </a:r>
            <a:endParaRPr sz="1100">
              <a:solidFill>
                <a:schemeClr val="dk1"/>
              </a:solidFill>
            </a:endParaRPr>
          </a:p>
          <a:p>
            <a:pPr indent="-298450" lvl="0" marL="457200" rtl="0" algn="l">
              <a:spcBef>
                <a:spcPts val="0"/>
              </a:spcBef>
              <a:spcAft>
                <a:spcPts val="0"/>
              </a:spcAft>
              <a:buClr>
                <a:schemeClr val="dk1"/>
              </a:buClr>
              <a:buSzPts val="1100"/>
              <a:buAutoNum type="arabicPeriod"/>
            </a:pPr>
            <a:r>
              <a:rPr b="1" i="1" lang="en" sz="1100" u="sng">
                <a:solidFill>
                  <a:schemeClr val="dk1"/>
                </a:solidFill>
              </a:rPr>
              <a:t>How might we help students applying to jobs together feel like a team?</a:t>
            </a:r>
            <a:endParaRPr b="1" i="1" sz="1100" u="sng">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How might we use community to boost confidence?</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How might we make workshops more common as pre-graduate professional training?</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How might we create buzz surrounding referring one another to jobs/sharing opportunities?</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How might we connect college students who are seeking similar jobs?</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How might we create a network of unemployed college graduates?</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How might we encourage students to actively stay connected once they’ve met? </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How might encourage collaboration among students rather than competition?</a:t>
            </a:r>
            <a:endParaRPr sz="1100">
              <a:solidFill>
                <a:schemeClr val="dk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0" name="Shape 890"/>
        <p:cNvGrpSpPr/>
        <p:nvPr/>
      </p:nvGrpSpPr>
      <p:grpSpPr>
        <a:xfrm>
          <a:off x="0" y="0"/>
          <a:ext cx="0" cy="0"/>
          <a:chOff x="0" y="0"/>
          <a:chExt cx="0" cy="0"/>
        </a:xfrm>
      </p:grpSpPr>
      <p:sp>
        <p:nvSpPr>
          <p:cNvPr id="891" name="Google Shape;891;p8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HMWs - third POV</a:t>
            </a:r>
            <a:endParaRPr/>
          </a:p>
        </p:txBody>
      </p:sp>
      <p:sp>
        <p:nvSpPr>
          <p:cNvPr id="892" name="Google Shape;892;p82"/>
          <p:cNvSpPr txBox="1"/>
          <p:nvPr>
            <p:ph idx="1" type="body"/>
          </p:nvPr>
        </p:nvSpPr>
        <p:spPr>
          <a:xfrm>
            <a:off x="311700" y="949125"/>
            <a:ext cx="8520600" cy="4077300"/>
          </a:xfrm>
          <a:prstGeom prst="rect">
            <a:avLst/>
          </a:prstGeom>
        </p:spPr>
        <p:txBody>
          <a:bodyPr anchorCtr="0" anchor="t" bIns="91425" lIns="91425" spcFirstLastPara="1" rIns="91425" wrap="square" tIns="91425">
            <a:normAutofit/>
          </a:bodyPr>
          <a:lstStyle/>
          <a:p>
            <a:pPr indent="-298450" lvl="0" marL="457200" rtl="0" algn="l">
              <a:spcBef>
                <a:spcPts val="0"/>
              </a:spcBef>
              <a:spcAft>
                <a:spcPts val="0"/>
              </a:spcAft>
              <a:buClr>
                <a:schemeClr val="dk1"/>
              </a:buClr>
              <a:buSzPts val="1100"/>
              <a:buAutoNum type="arabicPeriod"/>
            </a:pPr>
            <a:r>
              <a:rPr lang="en" sz="1100">
                <a:solidFill>
                  <a:schemeClr val="dk1"/>
                </a:solidFill>
              </a:rPr>
              <a:t>How might we connect students with career professionals who are willing to give them advice in an approachable context?</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How might we expose students to opportunities in niche career paths?</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How might we show students a wider variety of options? </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How might we connect students with professionals with whom they share things in common?</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How might we help students identify their strengths and connect it with career paths?</a:t>
            </a:r>
            <a:endParaRPr sz="1100">
              <a:solidFill>
                <a:schemeClr val="dk1"/>
              </a:solidFill>
            </a:endParaRPr>
          </a:p>
          <a:p>
            <a:pPr indent="-298450" lvl="0" marL="457200" rtl="0" algn="l">
              <a:spcBef>
                <a:spcPts val="0"/>
              </a:spcBef>
              <a:spcAft>
                <a:spcPts val="0"/>
              </a:spcAft>
              <a:buClr>
                <a:schemeClr val="dk1"/>
              </a:buClr>
              <a:buSzPts val="1100"/>
              <a:buAutoNum type="arabicPeriod"/>
            </a:pPr>
            <a:r>
              <a:rPr i="1" lang="en" sz="1100" u="sng">
                <a:solidFill>
                  <a:schemeClr val="dk1"/>
                </a:solidFill>
                <a:highlight>
                  <a:schemeClr val="lt1"/>
                </a:highlight>
              </a:rPr>
              <a:t>How might we help students match their ideal lifestyle and income milestones to a career?</a:t>
            </a:r>
            <a:endParaRPr i="1" sz="1100" u="sng">
              <a:solidFill>
                <a:schemeClr val="dk1"/>
              </a:solidFill>
              <a:highlight>
                <a:schemeClr val="lt1"/>
              </a:highlight>
            </a:endParaRPr>
          </a:p>
          <a:p>
            <a:pPr indent="-298450" lvl="0" marL="457200" rtl="0" algn="l">
              <a:spcBef>
                <a:spcPts val="0"/>
              </a:spcBef>
              <a:spcAft>
                <a:spcPts val="0"/>
              </a:spcAft>
              <a:buClr>
                <a:schemeClr val="dk1"/>
              </a:buClr>
              <a:buSzPts val="1100"/>
              <a:buAutoNum type="arabicPeriod"/>
            </a:pPr>
            <a:r>
              <a:rPr lang="en" sz="1100">
                <a:solidFill>
                  <a:schemeClr val="dk1"/>
                </a:solidFill>
              </a:rPr>
              <a:t>How might we help students share and learn from each other’s interests and journeys? </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How might we create clearer avenues to self-employment?</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How might we demystify the job market for new graduates?</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How might we make sure people meet their life goals?</a:t>
            </a:r>
            <a:endParaRPr sz="1100">
              <a:solidFill>
                <a:schemeClr val="dk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6" name="Shape 896"/>
        <p:cNvGrpSpPr/>
        <p:nvPr/>
      </p:nvGrpSpPr>
      <p:grpSpPr>
        <a:xfrm>
          <a:off x="0" y="0"/>
          <a:ext cx="0" cy="0"/>
          <a:chOff x="0" y="0"/>
          <a:chExt cx="0" cy="0"/>
        </a:xfrm>
      </p:grpSpPr>
      <p:sp>
        <p:nvSpPr>
          <p:cNvPr id="897" name="Google Shape;897;p8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Solutions - </a:t>
            </a:r>
            <a:r>
              <a:rPr lang="en" sz="1666">
                <a:highlight>
                  <a:schemeClr val="lt1"/>
                </a:highlight>
              </a:rPr>
              <a:t>How might we make checking emails fun?</a:t>
            </a:r>
            <a:endParaRPr sz="3466"/>
          </a:p>
        </p:txBody>
      </p:sp>
      <p:sp>
        <p:nvSpPr>
          <p:cNvPr id="898" name="Google Shape;898;p83"/>
          <p:cNvSpPr txBox="1"/>
          <p:nvPr>
            <p:ph idx="1" type="body"/>
          </p:nvPr>
        </p:nvSpPr>
        <p:spPr>
          <a:xfrm>
            <a:off x="311700" y="949125"/>
            <a:ext cx="8520600" cy="4077300"/>
          </a:xfrm>
          <a:prstGeom prst="rect">
            <a:avLst/>
          </a:prstGeom>
        </p:spPr>
        <p:txBody>
          <a:bodyPr anchorCtr="0" anchor="t" bIns="91425" lIns="91425" spcFirstLastPara="1" rIns="91425" wrap="square" tIns="91425">
            <a:normAutofit/>
          </a:bodyPr>
          <a:lstStyle/>
          <a:p>
            <a:pPr indent="-298450" lvl="0" marL="457200" rtl="0" algn="l">
              <a:spcBef>
                <a:spcPts val="0"/>
              </a:spcBef>
              <a:spcAft>
                <a:spcPts val="0"/>
              </a:spcAft>
              <a:buClr>
                <a:schemeClr val="dk1"/>
              </a:buClr>
              <a:buSzPts val="1100"/>
              <a:buAutoNum type="arabicPeriod"/>
            </a:pPr>
            <a:r>
              <a:rPr lang="en" sz="1100">
                <a:solidFill>
                  <a:schemeClr val="dk1"/>
                </a:solidFill>
              </a:rPr>
              <a:t>Email bingo app</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Email insights and analytics -- provide users with fun insights about their email habits (such as average response times)</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UI plugin that makes inbox visually sleeker</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Highly customizable email interface (like iphone widget) </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AI filter to get rid of spam and mailing lists</a:t>
            </a:r>
            <a:endParaRPr sz="1100">
              <a:solidFill>
                <a:schemeClr val="dk1"/>
              </a:solidFill>
            </a:endParaRPr>
          </a:p>
          <a:p>
            <a:pPr indent="-298450" lvl="0" marL="457200" rtl="0" algn="l">
              <a:spcBef>
                <a:spcPts val="0"/>
              </a:spcBef>
              <a:spcAft>
                <a:spcPts val="0"/>
              </a:spcAft>
              <a:buClr>
                <a:schemeClr val="dk1"/>
              </a:buClr>
              <a:buSzPts val="1100"/>
              <a:buAutoNum type="arabicPeriod"/>
            </a:pPr>
            <a:r>
              <a:rPr i="1" lang="en" sz="1100" u="sng">
                <a:solidFill>
                  <a:schemeClr val="dk1"/>
                </a:solidFill>
              </a:rPr>
              <a:t>Application that creates tiktok</a:t>
            </a:r>
            <a:r>
              <a:rPr i="1" lang="en" sz="1100" u="sng">
                <a:solidFill>
                  <a:schemeClr val="dk1"/>
                </a:solidFill>
                <a:highlight>
                  <a:srgbClr val="9FC5E8"/>
                </a:highlight>
              </a:rPr>
              <a:t> scroll for daily work email </a:t>
            </a:r>
            <a:endParaRPr b="1" i="1" sz="1100" u="sng">
              <a:solidFill>
                <a:schemeClr val="dk1"/>
              </a:solidFill>
              <a:highlight>
                <a:srgbClr val="9FC5E8"/>
              </a:highlight>
            </a:endParaRPr>
          </a:p>
          <a:p>
            <a:pPr indent="-298450" lvl="0" marL="457200" rtl="0" algn="l">
              <a:spcBef>
                <a:spcPts val="0"/>
              </a:spcBef>
              <a:spcAft>
                <a:spcPts val="0"/>
              </a:spcAft>
              <a:buClr>
                <a:schemeClr val="dk1"/>
              </a:buClr>
              <a:buSzPts val="1100"/>
              <a:buAutoNum type="arabicPeriod"/>
            </a:pPr>
            <a:r>
              <a:rPr lang="en" sz="1100">
                <a:solidFill>
                  <a:schemeClr val="dk1"/>
                </a:solidFill>
              </a:rPr>
              <a:t>Social networking app that lets your friends leave notes on your inbox</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Email with intermittent rewards for checking</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Accountability bot for emails that sends you reminders and gives you streaks for organizing your inbox</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u="sng">
                <a:solidFill>
                  <a:schemeClr val="dk1"/>
                </a:solidFill>
              </a:rPr>
              <a:t>BeReal but for checking your email once a day (retains anonymity if we share screenshots)</a:t>
            </a:r>
            <a:endParaRPr sz="1100" u="sng">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Sound effects on various functions (like when you trash an email)</a:t>
            </a:r>
            <a:endParaRPr sz="1100">
              <a:solidFill>
                <a:schemeClr val="dk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2" name="Shape 902"/>
        <p:cNvGrpSpPr/>
        <p:nvPr/>
      </p:nvGrpSpPr>
      <p:grpSpPr>
        <a:xfrm>
          <a:off x="0" y="0"/>
          <a:ext cx="0" cy="0"/>
          <a:chOff x="0" y="0"/>
          <a:chExt cx="0" cy="0"/>
        </a:xfrm>
      </p:grpSpPr>
      <p:sp>
        <p:nvSpPr>
          <p:cNvPr id="903" name="Google Shape;903;p8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Solutions - </a:t>
            </a:r>
            <a:r>
              <a:rPr lang="en" sz="1800"/>
              <a:t>How might we make students applying to jobs together feel like a team?</a:t>
            </a:r>
            <a:endParaRPr sz="1800"/>
          </a:p>
        </p:txBody>
      </p:sp>
      <p:sp>
        <p:nvSpPr>
          <p:cNvPr id="904" name="Google Shape;904;p84"/>
          <p:cNvSpPr txBox="1"/>
          <p:nvPr>
            <p:ph idx="1" type="body"/>
          </p:nvPr>
        </p:nvSpPr>
        <p:spPr>
          <a:xfrm>
            <a:off x="311700" y="1389875"/>
            <a:ext cx="8520600" cy="3636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Gamifying the job search and turning it into a team-based challenge</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Match students in the same academic field to encourage job searching together</a:t>
            </a:r>
            <a:endParaRPr sz="1100">
              <a:solidFill>
                <a:schemeClr val="dk1"/>
              </a:solidFill>
            </a:endParaRPr>
          </a:p>
          <a:p>
            <a:pPr indent="-298450" lvl="0" marL="457200" rtl="0" algn="l">
              <a:spcBef>
                <a:spcPts val="0"/>
              </a:spcBef>
              <a:spcAft>
                <a:spcPts val="0"/>
              </a:spcAft>
              <a:buClr>
                <a:schemeClr val="dk1"/>
              </a:buClr>
              <a:buSzPts val="1100"/>
              <a:buAutoNum type="arabicPeriod"/>
            </a:pPr>
            <a:r>
              <a:rPr b="1" i="1" lang="en" sz="1100">
                <a:solidFill>
                  <a:schemeClr val="dk1"/>
                </a:solidFill>
              </a:rPr>
              <a:t>Create a dating app-style platform that matches students into pods of 5-10 students s</a:t>
            </a:r>
            <a:r>
              <a:rPr b="1" i="1" lang="en" sz="1100">
                <a:solidFill>
                  <a:schemeClr val="dk1"/>
                </a:solidFill>
                <a:highlight>
                  <a:srgbClr val="A4C2F4"/>
                </a:highlight>
              </a:rPr>
              <a:t>eeking similar careers </a:t>
            </a:r>
            <a:endParaRPr b="1" i="1" sz="1100">
              <a:solidFill>
                <a:schemeClr val="dk1"/>
              </a:solidFill>
              <a:highlight>
                <a:srgbClr val="A4C2F4"/>
              </a:highlight>
            </a:endParaRPr>
          </a:p>
          <a:p>
            <a:pPr indent="-298450" lvl="0" marL="457200" rtl="0" algn="l">
              <a:spcBef>
                <a:spcPts val="0"/>
              </a:spcBef>
              <a:spcAft>
                <a:spcPts val="0"/>
              </a:spcAft>
              <a:buClr>
                <a:schemeClr val="dk1"/>
              </a:buClr>
              <a:buSzPts val="1100"/>
              <a:buAutoNum type="arabicPeriod"/>
            </a:pPr>
            <a:r>
              <a:rPr lang="en" sz="1100">
                <a:solidFill>
                  <a:schemeClr val="dk1"/>
                </a:solidFill>
              </a:rPr>
              <a:t>Form accountability partners based on student personalities/not career interests</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Platform for exchanging mock interviews with peers</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Create a platform on which career professionals offer mentorship for pods of self-selected job applicants who are interested in their career field</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Job application database with social media elements (connect with friends, share job opportunities, refer friends to job postings, reach milestones suggested by the app)</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Workshops that connect students of similar interests and brings in companies in relevant fields</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Group application progress tracker that lets students share their updates</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Workshops or digital pods led by young career professionals who just got hired in a career field of interest</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Virtual job search collaboration spaces, where students practice interviewing with each other, look over resumes, etc.</a:t>
            </a:r>
            <a:endParaRPr sz="1100">
              <a:solidFill>
                <a:schemeClr val="dk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sp>
        <p:nvSpPr>
          <p:cNvPr id="909" name="Google Shape;909;p8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Solutions - </a:t>
            </a:r>
            <a:r>
              <a:rPr lang="en" sz="1688"/>
              <a:t>How might we help students match their ideal lifestyle and income to a career?</a:t>
            </a:r>
            <a:endParaRPr sz="1688"/>
          </a:p>
        </p:txBody>
      </p:sp>
      <p:sp>
        <p:nvSpPr>
          <p:cNvPr id="910" name="Google Shape;910;p85"/>
          <p:cNvSpPr txBox="1"/>
          <p:nvPr>
            <p:ph idx="1" type="body"/>
          </p:nvPr>
        </p:nvSpPr>
        <p:spPr>
          <a:xfrm>
            <a:off x="311700" y="1389875"/>
            <a:ext cx="8520600" cy="3636600"/>
          </a:xfrm>
          <a:prstGeom prst="rect">
            <a:avLst/>
          </a:prstGeom>
        </p:spPr>
        <p:txBody>
          <a:bodyPr anchorCtr="0" anchor="t" bIns="91425" lIns="91425" spcFirstLastPara="1" rIns="91425" wrap="square" tIns="91425">
            <a:normAutofit/>
          </a:bodyPr>
          <a:lstStyle/>
          <a:p>
            <a:pPr indent="-298450" lvl="0" marL="457200" rtl="0" algn="l">
              <a:spcBef>
                <a:spcPts val="0"/>
              </a:spcBef>
              <a:spcAft>
                <a:spcPts val="0"/>
              </a:spcAft>
              <a:buClr>
                <a:schemeClr val="dk1"/>
              </a:buClr>
              <a:buSzPts val="1100"/>
              <a:buAutoNum type="arabicPeriod"/>
            </a:pPr>
            <a:r>
              <a:rPr b="1" i="1" lang="en" sz="1100">
                <a:solidFill>
                  <a:schemeClr val="dk1"/>
                </a:solidFill>
              </a:rPr>
              <a:t>Create a platform on which niche industry professionals post profiles of their careers and offer mentorship</a:t>
            </a:r>
            <a:endParaRPr b="1" i="1"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Career database searchable by criteria important to the user (salary, location, hours per week, with people vs. introverted, etc.)</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Platform that demystifies the job market (explains industry trends and where/when to apply to get reliably hired)</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Virtual job shadowing platform where professionals can post days in the life</a:t>
            </a:r>
            <a:endParaRPr sz="1100">
              <a:solidFill>
                <a:schemeClr val="dk1"/>
              </a:solidFill>
            </a:endParaRPr>
          </a:p>
          <a:p>
            <a:pPr indent="-298450" lvl="0" marL="457200" rtl="0" algn="l">
              <a:spcBef>
                <a:spcPts val="0"/>
              </a:spcBef>
              <a:spcAft>
                <a:spcPts val="0"/>
              </a:spcAft>
              <a:buClr>
                <a:schemeClr val="dk1"/>
              </a:buClr>
              <a:buSzPts val="1100"/>
              <a:buAutoNum type="arabicPeriod"/>
            </a:pPr>
            <a:r>
              <a:rPr b="1" i="1" lang="en" sz="1100" u="sng">
                <a:solidFill>
                  <a:schemeClr val="dk1"/>
                </a:solidFill>
              </a:rPr>
              <a:t>Job of the day app that prompts with a niche jo</a:t>
            </a:r>
            <a:r>
              <a:rPr b="1" i="1" lang="en" sz="1100" u="sng">
                <a:solidFill>
                  <a:schemeClr val="dk1"/>
                </a:solidFill>
                <a:highlight>
                  <a:srgbClr val="9FC5E8"/>
                </a:highlight>
              </a:rPr>
              <a:t>b concept every day</a:t>
            </a:r>
            <a:endParaRPr b="1" i="1" sz="1100" u="sng">
              <a:solidFill>
                <a:schemeClr val="dk1"/>
              </a:solidFill>
              <a:highlight>
                <a:srgbClr val="9FC5E8"/>
              </a:highlight>
            </a:endParaRPr>
          </a:p>
          <a:p>
            <a:pPr indent="-298450" lvl="0" marL="457200" rtl="0" algn="l">
              <a:spcBef>
                <a:spcPts val="0"/>
              </a:spcBef>
              <a:spcAft>
                <a:spcPts val="0"/>
              </a:spcAft>
              <a:buClr>
                <a:schemeClr val="dk1"/>
              </a:buClr>
              <a:buSzPts val="1100"/>
              <a:buAutoNum type="arabicPeriod"/>
            </a:pPr>
            <a:r>
              <a:rPr lang="en" sz="1100">
                <a:solidFill>
                  <a:schemeClr val="dk1"/>
                </a:solidFill>
              </a:rPr>
              <a:t>Speaker of the day, 2 minute video given each morning with new speakers/careers</a:t>
            </a:r>
            <a:endParaRPr sz="1100">
              <a:solidFill>
                <a:schemeClr val="dk1"/>
              </a:solidFill>
            </a:endParaRPr>
          </a:p>
          <a:p>
            <a:pPr indent="-298450" lvl="1" marL="914400" rtl="0" algn="l">
              <a:spcBef>
                <a:spcPts val="0"/>
              </a:spcBef>
              <a:spcAft>
                <a:spcPts val="0"/>
              </a:spcAft>
              <a:buClr>
                <a:schemeClr val="dk1"/>
              </a:buClr>
              <a:buSzPts val="1100"/>
              <a:buAutoNum type="alphaLcPeriod"/>
            </a:pPr>
            <a:r>
              <a:rPr lang="en" sz="1100">
                <a:solidFill>
                  <a:schemeClr val="dk1"/>
                </a:solidFill>
              </a:rPr>
              <a:t>Could provide what they do and way to reach out to them if interested</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Providing access to speakers who are leaders in various industries</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Opportunities for one-day (or really short-term) internships</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Social media network to connect applicants with professionals willing to invite anyone to shadow for a day</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Lifestyle to income translator to help students project required income for a desired lifestyle based on location, etc</a:t>
            </a:r>
            <a:endParaRPr sz="1100">
              <a:solidFill>
                <a:schemeClr val="dk1"/>
              </a:solidFill>
            </a:endParaRPr>
          </a:p>
          <a:p>
            <a:pPr indent="-298450" lvl="0" marL="457200" rtl="0" algn="l">
              <a:spcBef>
                <a:spcPts val="0"/>
              </a:spcBef>
              <a:spcAft>
                <a:spcPts val="0"/>
              </a:spcAft>
              <a:buClr>
                <a:schemeClr val="dk1"/>
              </a:buClr>
              <a:buSzPts val="1100"/>
              <a:buAutoNum type="arabicPeriod"/>
            </a:pPr>
            <a:r>
              <a:rPr i="1" lang="en" sz="1100">
                <a:solidFill>
                  <a:schemeClr val="dk1"/>
                </a:solidFill>
              </a:rPr>
              <a:t>CoolWorx platform for long-term niche careers, searchable by college degree</a:t>
            </a:r>
            <a:endParaRPr i="1" sz="1100">
              <a:solidFill>
                <a:schemeClr val="dk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4" name="Shape 914"/>
        <p:cNvGrpSpPr/>
        <p:nvPr/>
      </p:nvGrpSpPr>
      <p:grpSpPr>
        <a:xfrm>
          <a:off x="0" y="0"/>
          <a:ext cx="0" cy="0"/>
          <a:chOff x="0" y="0"/>
          <a:chExt cx="0" cy="0"/>
        </a:xfrm>
      </p:grpSpPr>
      <p:sp>
        <p:nvSpPr>
          <p:cNvPr id="915" name="Google Shape;915;p8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Top 3 Solutions</a:t>
            </a:r>
            <a:endParaRPr sz="1688"/>
          </a:p>
        </p:txBody>
      </p:sp>
      <p:sp>
        <p:nvSpPr>
          <p:cNvPr id="916" name="Google Shape;916;p86"/>
          <p:cNvSpPr txBox="1"/>
          <p:nvPr>
            <p:ph idx="1" type="body"/>
          </p:nvPr>
        </p:nvSpPr>
        <p:spPr>
          <a:xfrm>
            <a:off x="311700" y="1178975"/>
            <a:ext cx="8520600" cy="3847500"/>
          </a:xfrm>
          <a:prstGeom prst="rect">
            <a:avLst/>
          </a:prstGeom>
        </p:spPr>
        <p:txBody>
          <a:bodyPr anchorCtr="0" anchor="t" bIns="91425" lIns="91425" spcFirstLastPara="1" rIns="91425" wrap="square" tIns="91425">
            <a:normAutofit lnSpcReduction="10000"/>
          </a:bodyPr>
          <a:lstStyle/>
          <a:p>
            <a:pPr indent="-298450" lvl="0" marL="457200" rtl="0" algn="l">
              <a:spcBef>
                <a:spcPts val="0"/>
              </a:spcBef>
              <a:spcAft>
                <a:spcPts val="0"/>
              </a:spcAft>
              <a:buClr>
                <a:schemeClr val="dk1"/>
              </a:buClr>
              <a:buSzPts val="1100"/>
              <a:buAutoNum type="arabicPeriod"/>
            </a:pPr>
            <a:r>
              <a:rPr lang="en" sz="1100">
                <a:solidFill>
                  <a:schemeClr val="dk1"/>
                </a:solidFill>
              </a:rPr>
              <a:t>Application that creates tiktok scroll for daily work email </a:t>
            </a:r>
            <a:endParaRPr sz="1100">
              <a:solidFill>
                <a:schemeClr val="dk1"/>
              </a:solidFill>
            </a:endParaRPr>
          </a:p>
          <a:p>
            <a:pPr indent="-298450" lvl="1" marL="914400" rtl="0" algn="l">
              <a:spcBef>
                <a:spcPts val="0"/>
              </a:spcBef>
              <a:spcAft>
                <a:spcPts val="0"/>
              </a:spcAft>
              <a:buClr>
                <a:schemeClr val="dk1"/>
              </a:buClr>
              <a:buSzPts val="1100"/>
              <a:buAutoNum type="alphaLcPeriod"/>
            </a:pPr>
            <a:r>
              <a:rPr lang="en" sz="1100">
                <a:solidFill>
                  <a:schemeClr val="dk1"/>
                </a:solidFill>
              </a:rPr>
              <a:t>Critical Assumption: </a:t>
            </a:r>
            <a:endParaRPr sz="1100">
              <a:solidFill>
                <a:schemeClr val="dk1"/>
              </a:solidFill>
            </a:endParaRPr>
          </a:p>
          <a:p>
            <a:pPr indent="-298450" lvl="2" marL="1371600" rtl="0" algn="l">
              <a:spcBef>
                <a:spcPts val="0"/>
              </a:spcBef>
              <a:spcAft>
                <a:spcPts val="0"/>
              </a:spcAft>
              <a:buClr>
                <a:schemeClr val="dk1"/>
              </a:buClr>
              <a:buSzPts val="1100"/>
              <a:buAutoNum type="romanLcPeriod"/>
            </a:pPr>
            <a:r>
              <a:rPr lang="en" sz="1100">
                <a:solidFill>
                  <a:schemeClr val="dk1"/>
                </a:solidFill>
              </a:rPr>
              <a:t>Emails presented in this format will hold users’ attention</a:t>
            </a:r>
            <a:endParaRPr sz="1100">
              <a:solidFill>
                <a:schemeClr val="dk1"/>
              </a:solidFill>
            </a:endParaRPr>
          </a:p>
          <a:p>
            <a:pPr indent="-298450" lvl="1" marL="914400" rtl="0" algn="l">
              <a:spcBef>
                <a:spcPts val="0"/>
              </a:spcBef>
              <a:spcAft>
                <a:spcPts val="0"/>
              </a:spcAft>
              <a:buClr>
                <a:schemeClr val="dk1"/>
              </a:buClr>
              <a:buSzPts val="1100"/>
              <a:buAutoNum type="alphaLcPeriod"/>
            </a:pPr>
            <a:r>
              <a:rPr b="1" lang="en" sz="1100">
                <a:solidFill>
                  <a:schemeClr val="dk1"/>
                </a:solidFill>
              </a:rPr>
              <a:t>Test:</a:t>
            </a:r>
            <a:r>
              <a:rPr lang="en" sz="1100">
                <a:solidFill>
                  <a:schemeClr val="dk1"/>
                </a:solidFill>
              </a:rPr>
              <a:t> </a:t>
            </a:r>
            <a:endParaRPr sz="1100">
              <a:solidFill>
                <a:schemeClr val="dk1"/>
              </a:solidFill>
            </a:endParaRPr>
          </a:p>
          <a:p>
            <a:pPr indent="-298450" lvl="2" marL="1371600" rtl="0" algn="l">
              <a:spcBef>
                <a:spcPts val="0"/>
              </a:spcBef>
              <a:spcAft>
                <a:spcPts val="0"/>
              </a:spcAft>
              <a:buClr>
                <a:schemeClr val="dk1"/>
              </a:buClr>
              <a:buSzPts val="1100"/>
              <a:buAutoNum type="romanLcPeriod"/>
            </a:pPr>
            <a:r>
              <a:rPr lang="en" sz="1100">
                <a:solidFill>
                  <a:schemeClr val="dk1"/>
                </a:solidFill>
              </a:rPr>
              <a:t>Go up to a few people and show them normal email interaction, and then have them compare it with the scrolling way -- ask them questions after: which was more interesting? What content did you see in each? Stuff like this  </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Career database searchable by criteria important to the user (salary, location, hours per week, with people vs. introverted, etc.)</a:t>
            </a:r>
            <a:endParaRPr sz="1100">
              <a:solidFill>
                <a:schemeClr val="dk1"/>
              </a:solidFill>
            </a:endParaRPr>
          </a:p>
          <a:p>
            <a:pPr indent="-298450" lvl="1" marL="914400" rtl="0" algn="l">
              <a:spcBef>
                <a:spcPts val="0"/>
              </a:spcBef>
              <a:spcAft>
                <a:spcPts val="0"/>
              </a:spcAft>
              <a:buClr>
                <a:schemeClr val="dk1"/>
              </a:buClr>
              <a:buSzPts val="1100"/>
              <a:buAutoNum type="alphaLcPeriod"/>
            </a:pPr>
            <a:r>
              <a:rPr lang="en" sz="1100">
                <a:solidFill>
                  <a:schemeClr val="dk1"/>
                </a:solidFill>
              </a:rPr>
              <a:t>Critical assumption:</a:t>
            </a:r>
            <a:endParaRPr sz="1100">
              <a:solidFill>
                <a:schemeClr val="dk1"/>
              </a:solidFill>
            </a:endParaRPr>
          </a:p>
          <a:p>
            <a:pPr indent="-298450" lvl="2" marL="1371600" rtl="0" algn="l">
              <a:spcBef>
                <a:spcPts val="0"/>
              </a:spcBef>
              <a:spcAft>
                <a:spcPts val="0"/>
              </a:spcAft>
              <a:buClr>
                <a:schemeClr val="dk1"/>
              </a:buClr>
              <a:buSzPts val="1100"/>
              <a:buAutoNum type="romanLcPeriod"/>
            </a:pPr>
            <a:r>
              <a:rPr lang="en" sz="1100">
                <a:solidFill>
                  <a:schemeClr val="dk1"/>
                </a:solidFill>
              </a:rPr>
              <a:t>Students who don’t know what job they want post-college do know what lifestyle they want (income, location, etc.)</a:t>
            </a:r>
            <a:endParaRPr sz="1100">
              <a:solidFill>
                <a:schemeClr val="dk1"/>
              </a:solidFill>
            </a:endParaRPr>
          </a:p>
          <a:p>
            <a:pPr indent="-298450" lvl="1" marL="914400" rtl="0" algn="l">
              <a:spcBef>
                <a:spcPts val="0"/>
              </a:spcBef>
              <a:spcAft>
                <a:spcPts val="0"/>
              </a:spcAft>
              <a:buClr>
                <a:schemeClr val="dk1"/>
              </a:buClr>
              <a:buSzPts val="1100"/>
              <a:buAutoNum type="alphaLcPeriod"/>
            </a:pPr>
            <a:r>
              <a:rPr b="1" lang="en" sz="1100">
                <a:solidFill>
                  <a:schemeClr val="dk1"/>
                </a:solidFill>
              </a:rPr>
              <a:t>Test:</a:t>
            </a:r>
            <a:r>
              <a:rPr lang="en" sz="1100">
                <a:solidFill>
                  <a:schemeClr val="dk1"/>
                </a:solidFill>
              </a:rPr>
              <a:t> </a:t>
            </a:r>
            <a:endParaRPr sz="1100">
              <a:solidFill>
                <a:schemeClr val="dk1"/>
              </a:solidFill>
            </a:endParaRPr>
          </a:p>
          <a:p>
            <a:pPr indent="-298450" lvl="2" marL="1371600" rtl="0" algn="l">
              <a:spcBef>
                <a:spcPts val="0"/>
              </a:spcBef>
              <a:spcAft>
                <a:spcPts val="0"/>
              </a:spcAft>
              <a:buClr>
                <a:schemeClr val="dk1"/>
              </a:buClr>
              <a:buSzPts val="1100"/>
              <a:buAutoNum type="romanLcPeriod"/>
            </a:pPr>
            <a:r>
              <a:rPr lang="en" sz="1100">
                <a:solidFill>
                  <a:schemeClr val="dk1"/>
                </a:solidFill>
              </a:rPr>
              <a:t>Google form that asks what job they want and questions about their lifestyle preferences</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Create a dating app-style platform that matches students into pods of 5-10 students seeking similar careers</a:t>
            </a:r>
            <a:endParaRPr sz="1100">
              <a:solidFill>
                <a:schemeClr val="dk1"/>
              </a:solidFill>
            </a:endParaRPr>
          </a:p>
          <a:p>
            <a:pPr indent="-298450" lvl="1" marL="914400" rtl="0" algn="l">
              <a:spcBef>
                <a:spcPts val="0"/>
              </a:spcBef>
              <a:spcAft>
                <a:spcPts val="0"/>
              </a:spcAft>
              <a:buClr>
                <a:schemeClr val="dk1"/>
              </a:buClr>
              <a:buSzPts val="1100"/>
              <a:buAutoNum type="alphaLcPeriod"/>
            </a:pPr>
            <a:r>
              <a:rPr lang="en" sz="1100">
                <a:solidFill>
                  <a:schemeClr val="dk1"/>
                </a:solidFill>
              </a:rPr>
              <a:t>Critical Assumption:</a:t>
            </a:r>
            <a:endParaRPr sz="1100">
              <a:solidFill>
                <a:schemeClr val="dk1"/>
              </a:solidFill>
            </a:endParaRPr>
          </a:p>
          <a:p>
            <a:pPr indent="-298450" lvl="2" marL="1371600" rtl="0" algn="l">
              <a:spcBef>
                <a:spcPts val="0"/>
              </a:spcBef>
              <a:spcAft>
                <a:spcPts val="0"/>
              </a:spcAft>
              <a:buClr>
                <a:schemeClr val="dk1"/>
              </a:buClr>
              <a:buSzPts val="1100"/>
              <a:buAutoNum type="romanLcPeriod"/>
            </a:pPr>
            <a:r>
              <a:rPr lang="en" sz="1100">
                <a:solidFill>
                  <a:schemeClr val="dk1"/>
                </a:solidFill>
              </a:rPr>
              <a:t>Students will want to collaborate instead of compete with their career matches</a:t>
            </a:r>
            <a:endParaRPr sz="1100">
              <a:solidFill>
                <a:schemeClr val="dk1"/>
              </a:solidFill>
            </a:endParaRPr>
          </a:p>
          <a:p>
            <a:pPr indent="-298450" lvl="1" marL="914400" rtl="0" algn="l">
              <a:spcBef>
                <a:spcPts val="0"/>
              </a:spcBef>
              <a:spcAft>
                <a:spcPts val="0"/>
              </a:spcAft>
              <a:buClr>
                <a:schemeClr val="dk1"/>
              </a:buClr>
              <a:buSzPts val="1100"/>
              <a:buAutoNum type="alphaLcPeriod"/>
            </a:pPr>
            <a:r>
              <a:rPr b="1" lang="en" sz="1100">
                <a:solidFill>
                  <a:schemeClr val="dk1"/>
                </a:solidFill>
              </a:rPr>
              <a:t>Test:</a:t>
            </a:r>
            <a:r>
              <a:rPr lang="en" sz="1100">
                <a:solidFill>
                  <a:schemeClr val="dk1"/>
                </a:solidFill>
              </a:rPr>
              <a:t> </a:t>
            </a:r>
            <a:endParaRPr sz="1100">
              <a:solidFill>
                <a:schemeClr val="dk1"/>
              </a:solidFill>
            </a:endParaRPr>
          </a:p>
          <a:p>
            <a:pPr indent="-298450" lvl="2" marL="1371600" rtl="0" algn="l">
              <a:spcBef>
                <a:spcPts val="0"/>
              </a:spcBef>
              <a:spcAft>
                <a:spcPts val="0"/>
              </a:spcAft>
              <a:buClr>
                <a:schemeClr val="dk1"/>
              </a:buClr>
              <a:buSzPts val="1100"/>
              <a:buAutoNum type="romanLcPeriod"/>
            </a:pPr>
            <a:r>
              <a:rPr lang="en" sz="1100">
                <a:solidFill>
                  <a:schemeClr val="dk1"/>
                </a:solidFill>
              </a:rPr>
              <a:t>find 2 people looking for similar jobs and have them talk for 5 min, then ask them questions </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BeReal but for checking your email once a day</a:t>
            </a:r>
            <a:endParaRPr sz="1100">
              <a:solidFill>
                <a:schemeClr val="dk1"/>
              </a:solidFill>
            </a:endParaRPr>
          </a:p>
          <a:p>
            <a:pPr indent="-298450" lvl="1" marL="914400" rtl="0" algn="l">
              <a:spcBef>
                <a:spcPts val="0"/>
              </a:spcBef>
              <a:spcAft>
                <a:spcPts val="0"/>
              </a:spcAft>
              <a:buClr>
                <a:schemeClr val="dk1"/>
              </a:buClr>
              <a:buSzPts val="1100"/>
              <a:buAutoNum type="alphaLcPeriod"/>
            </a:pPr>
            <a:r>
              <a:rPr lang="en" sz="1100">
                <a:solidFill>
                  <a:schemeClr val="dk1"/>
                </a:solidFill>
              </a:rPr>
              <a:t>Critical assumptions:</a:t>
            </a:r>
            <a:endParaRPr sz="1100">
              <a:solidFill>
                <a:schemeClr val="dk1"/>
              </a:solidFill>
            </a:endParaRPr>
          </a:p>
          <a:p>
            <a:pPr indent="-298450" lvl="2" marL="1371600" rtl="0" algn="l">
              <a:spcBef>
                <a:spcPts val="0"/>
              </a:spcBef>
              <a:spcAft>
                <a:spcPts val="0"/>
              </a:spcAft>
              <a:buClr>
                <a:schemeClr val="dk1"/>
              </a:buClr>
              <a:buSzPts val="1100"/>
              <a:buAutoNum type="romanLcPeriod"/>
            </a:pPr>
            <a:r>
              <a:rPr lang="en" sz="1100">
                <a:solidFill>
                  <a:schemeClr val="dk1"/>
                </a:solidFill>
              </a:rPr>
              <a:t>Users are okay with sharing an aspect about their inbox</a:t>
            </a:r>
            <a:endParaRPr sz="1100">
              <a:solidFill>
                <a:schemeClr val="dk1"/>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sp>
        <p:nvSpPr>
          <p:cNvPr id="921" name="Google Shape;921;p8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990"/>
              <a:buNone/>
            </a:pPr>
            <a:r>
              <a:rPr lang="en" sz="1590"/>
              <a:t>Create a dating app-style platform that matches students into pods of 5-10 students seeking similar careers</a:t>
            </a:r>
            <a:endParaRPr sz="1590"/>
          </a:p>
          <a:p>
            <a:pPr indent="0" lvl="0" marL="0" rtl="0" algn="l">
              <a:spcBef>
                <a:spcPts val="0"/>
              </a:spcBef>
              <a:spcAft>
                <a:spcPts val="0"/>
              </a:spcAft>
              <a:buSzPts val="990"/>
              <a:buNone/>
            </a:pPr>
            <a:r>
              <a:t/>
            </a:r>
            <a:endParaRPr sz="2520"/>
          </a:p>
        </p:txBody>
      </p:sp>
      <p:sp>
        <p:nvSpPr>
          <p:cNvPr id="922" name="Google Shape;922;p87"/>
          <p:cNvSpPr txBox="1"/>
          <p:nvPr>
            <p:ph idx="1" type="body"/>
          </p:nvPr>
        </p:nvSpPr>
        <p:spPr>
          <a:xfrm>
            <a:off x="311700" y="1178975"/>
            <a:ext cx="8520600" cy="3847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100">
                <a:solidFill>
                  <a:schemeClr val="dk1"/>
                </a:solidFill>
              </a:rPr>
              <a:t>Questions for them after they talk:</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Do you feel more or less hopeful about the job search? </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Would you want to do that again? </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Would you feel more compelled to help each other or compete if you continued connecting?  </a:t>
            </a:r>
            <a:endParaRPr sz="1100">
              <a:solidFill>
                <a:schemeClr val="dk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6" name="Shape 926"/>
        <p:cNvGrpSpPr/>
        <p:nvPr/>
      </p:nvGrpSpPr>
      <p:grpSpPr>
        <a:xfrm>
          <a:off x="0" y="0"/>
          <a:ext cx="0" cy="0"/>
          <a:chOff x="0" y="0"/>
          <a:chExt cx="0" cy="0"/>
        </a:xfrm>
      </p:grpSpPr>
      <p:sp>
        <p:nvSpPr>
          <p:cNvPr id="927" name="Google Shape;927;p8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700"/>
              <a:t>Application that creates tiktok scroll for daily work email </a:t>
            </a:r>
            <a:endParaRPr sz="2190"/>
          </a:p>
          <a:p>
            <a:pPr indent="0" lvl="0" marL="0" rtl="0" algn="l">
              <a:spcBef>
                <a:spcPts val="0"/>
              </a:spcBef>
              <a:spcAft>
                <a:spcPts val="0"/>
              </a:spcAft>
              <a:buSzPts val="990"/>
              <a:buNone/>
            </a:pPr>
            <a:r>
              <a:t/>
            </a:r>
            <a:endParaRPr sz="2520"/>
          </a:p>
        </p:txBody>
      </p:sp>
      <p:sp>
        <p:nvSpPr>
          <p:cNvPr id="928" name="Google Shape;928;p88"/>
          <p:cNvSpPr txBox="1"/>
          <p:nvPr>
            <p:ph idx="1" type="body"/>
          </p:nvPr>
        </p:nvSpPr>
        <p:spPr>
          <a:xfrm>
            <a:off x="311700" y="1178975"/>
            <a:ext cx="8520600" cy="3847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100">
                <a:solidFill>
                  <a:schemeClr val="dk1"/>
                </a:solidFill>
              </a:rPr>
              <a:t>Questions for them after they do the experience:</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Which interface was more intriguing?</a:t>
            </a:r>
            <a:endParaRPr sz="1100">
              <a:solidFill>
                <a:schemeClr val="dk1"/>
              </a:solidFill>
            </a:endParaRPr>
          </a:p>
          <a:p>
            <a:pPr indent="-298450" lvl="1" marL="914400" rtl="0" algn="l">
              <a:spcBef>
                <a:spcPts val="0"/>
              </a:spcBef>
              <a:spcAft>
                <a:spcPts val="0"/>
              </a:spcAft>
              <a:buClr>
                <a:schemeClr val="dk1"/>
              </a:buClr>
              <a:buSzPts val="1100"/>
              <a:buAutoNum type="alphaLcPeriod"/>
            </a:pPr>
            <a:r>
              <a:rPr lang="en" sz="1100">
                <a:solidFill>
                  <a:schemeClr val="dk1"/>
                </a:solidFill>
              </a:rPr>
              <a:t>Tiktok one -- it’s newer </a:t>
            </a:r>
            <a:endParaRPr sz="1100">
              <a:solidFill>
                <a:schemeClr val="dk1"/>
              </a:solidFill>
            </a:endParaRPr>
          </a:p>
          <a:p>
            <a:pPr indent="-298450" lvl="1" marL="914400" rtl="0" algn="l">
              <a:spcBef>
                <a:spcPts val="0"/>
              </a:spcBef>
              <a:spcAft>
                <a:spcPts val="0"/>
              </a:spcAft>
              <a:buClr>
                <a:schemeClr val="dk1"/>
              </a:buClr>
              <a:buSzPts val="1100"/>
              <a:buAutoNum type="alphaLcPeriod"/>
            </a:pPr>
            <a:r>
              <a:rPr lang="en" sz="1100">
                <a:solidFill>
                  <a:schemeClr val="dk1"/>
                </a:solidFill>
              </a:rPr>
              <a:t>Similar  </a:t>
            </a:r>
            <a:endParaRPr sz="1100">
              <a:solidFill>
                <a:schemeClr val="dk1"/>
              </a:solidFill>
            </a:endParaRPr>
          </a:p>
          <a:p>
            <a:pPr indent="-298450" lvl="1" marL="914400" rtl="0" algn="l">
              <a:spcBef>
                <a:spcPts val="0"/>
              </a:spcBef>
              <a:spcAft>
                <a:spcPts val="0"/>
              </a:spcAft>
              <a:buClr>
                <a:schemeClr val="dk1"/>
              </a:buClr>
              <a:buSzPts val="1100"/>
              <a:buAutoNum type="alphaLcPeriod"/>
            </a:pPr>
            <a:r>
              <a:rPr lang="en" sz="1100">
                <a:solidFill>
                  <a:schemeClr val="dk1"/>
                </a:solidFill>
              </a:rPr>
              <a:t>Tiktok </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From which interface do you feel like you remember more content?</a:t>
            </a:r>
            <a:endParaRPr sz="1100">
              <a:solidFill>
                <a:schemeClr val="dk1"/>
              </a:solidFill>
            </a:endParaRPr>
          </a:p>
          <a:p>
            <a:pPr indent="-298450" lvl="1" marL="914400" rtl="0" algn="l">
              <a:spcBef>
                <a:spcPts val="0"/>
              </a:spcBef>
              <a:spcAft>
                <a:spcPts val="0"/>
              </a:spcAft>
              <a:buClr>
                <a:schemeClr val="dk1"/>
              </a:buClr>
              <a:buSzPts val="1100"/>
              <a:buAutoNum type="alphaLcPeriod"/>
            </a:pPr>
            <a:r>
              <a:rPr lang="en" sz="1100">
                <a:solidFill>
                  <a:schemeClr val="dk1"/>
                </a:solidFill>
              </a:rPr>
              <a:t>Normal one (because you individually click each one)</a:t>
            </a:r>
            <a:endParaRPr sz="1100">
              <a:solidFill>
                <a:schemeClr val="dk1"/>
              </a:solidFill>
            </a:endParaRPr>
          </a:p>
          <a:p>
            <a:pPr indent="-298450" lvl="1" marL="914400" rtl="0" algn="l">
              <a:spcBef>
                <a:spcPts val="0"/>
              </a:spcBef>
              <a:spcAft>
                <a:spcPts val="0"/>
              </a:spcAft>
              <a:buClr>
                <a:schemeClr val="dk1"/>
              </a:buClr>
              <a:buSzPts val="1100"/>
              <a:buAutoNum type="alphaLcPeriod"/>
            </a:pPr>
            <a:r>
              <a:rPr lang="en" sz="1100">
                <a:solidFill>
                  <a:schemeClr val="dk1"/>
                </a:solidFill>
              </a:rPr>
              <a:t>Tiktok </a:t>
            </a:r>
            <a:endParaRPr sz="1100">
              <a:solidFill>
                <a:schemeClr val="dk1"/>
              </a:solidFill>
            </a:endParaRPr>
          </a:p>
          <a:p>
            <a:pPr indent="-298450" lvl="1" marL="914400" rtl="0" algn="l">
              <a:spcBef>
                <a:spcPts val="0"/>
              </a:spcBef>
              <a:spcAft>
                <a:spcPts val="0"/>
              </a:spcAft>
              <a:buClr>
                <a:schemeClr val="dk1"/>
              </a:buClr>
              <a:buSzPts val="1100"/>
              <a:buAutoNum type="alphaLcPeriod"/>
            </a:pPr>
            <a:r>
              <a:rPr lang="en" sz="1100">
                <a:solidFill>
                  <a:schemeClr val="dk1"/>
                </a:solidFill>
              </a:rPr>
              <a:t>Titles - first, other - tiktok </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Which interface is it easier for you to clear your junk (with swiping feature)? </a:t>
            </a:r>
            <a:endParaRPr sz="1100">
              <a:solidFill>
                <a:schemeClr val="dk1"/>
              </a:solidFill>
            </a:endParaRPr>
          </a:p>
          <a:p>
            <a:pPr indent="-298450" lvl="1" marL="914400" rtl="0" algn="l">
              <a:spcBef>
                <a:spcPts val="0"/>
              </a:spcBef>
              <a:spcAft>
                <a:spcPts val="0"/>
              </a:spcAft>
              <a:buClr>
                <a:schemeClr val="dk1"/>
              </a:buClr>
              <a:buSzPts val="1100"/>
              <a:buAutoNum type="alphaLcPeriod"/>
            </a:pPr>
            <a:r>
              <a:rPr lang="en" sz="1100">
                <a:solidFill>
                  <a:schemeClr val="dk1"/>
                </a:solidFill>
              </a:rPr>
              <a:t>Tiktok one </a:t>
            </a:r>
            <a:endParaRPr sz="1100">
              <a:solidFill>
                <a:schemeClr val="dk1"/>
              </a:solidFill>
            </a:endParaRPr>
          </a:p>
          <a:p>
            <a:pPr indent="-298450" lvl="1" marL="914400" rtl="0" algn="l">
              <a:spcBef>
                <a:spcPts val="0"/>
              </a:spcBef>
              <a:spcAft>
                <a:spcPts val="0"/>
              </a:spcAft>
              <a:buClr>
                <a:schemeClr val="dk1"/>
              </a:buClr>
              <a:buSzPts val="1100"/>
              <a:buAutoNum type="alphaLcPeriod"/>
            </a:pPr>
            <a:r>
              <a:rPr lang="en" sz="1100">
                <a:solidFill>
                  <a:schemeClr val="dk1"/>
                </a:solidFill>
              </a:rPr>
              <a:t>Tiktok </a:t>
            </a:r>
            <a:endParaRPr sz="1100">
              <a:solidFill>
                <a:schemeClr val="dk1"/>
              </a:solidFill>
            </a:endParaRPr>
          </a:p>
          <a:p>
            <a:pPr indent="-298450" lvl="1" marL="914400" rtl="0" algn="l">
              <a:spcBef>
                <a:spcPts val="0"/>
              </a:spcBef>
              <a:spcAft>
                <a:spcPts val="0"/>
              </a:spcAft>
              <a:buClr>
                <a:schemeClr val="dk1"/>
              </a:buClr>
              <a:buSzPts val="1100"/>
              <a:buAutoNum type="alphaLcPeriod"/>
            </a:pPr>
            <a:r>
              <a:rPr lang="en" sz="1100">
                <a:solidFill>
                  <a:schemeClr val="dk1"/>
                </a:solidFill>
              </a:rPr>
              <a:t>Tiktok, but both</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 sz="1100">
                <a:solidFill>
                  <a:schemeClr val="dk1"/>
                </a:solidFill>
              </a:rPr>
              <a:t>Could you see yourself clearing your inbox this way? </a:t>
            </a:r>
            <a:endParaRPr sz="1100">
              <a:solidFill>
                <a:schemeClr val="dk1"/>
              </a:solidFill>
            </a:endParaRPr>
          </a:p>
          <a:p>
            <a:pPr indent="-298450" lvl="1" marL="914400" rtl="0" algn="l">
              <a:spcBef>
                <a:spcPts val="0"/>
              </a:spcBef>
              <a:spcAft>
                <a:spcPts val="0"/>
              </a:spcAft>
              <a:buClr>
                <a:schemeClr val="dk1"/>
              </a:buClr>
              <a:buSzPts val="1100"/>
              <a:buAutoNum type="alphaLcPeriod"/>
            </a:pPr>
            <a:r>
              <a:rPr lang="en" sz="1100">
                <a:solidFill>
                  <a:schemeClr val="dk1"/>
                </a:solidFill>
              </a:rPr>
              <a:t>Yes </a:t>
            </a:r>
            <a:endParaRPr sz="1100">
              <a:solidFill>
                <a:schemeClr val="dk1"/>
              </a:solidFill>
            </a:endParaRPr>
          </a:p>
          <a:p>
            <a:pPr indent="-298450" lvl="1" marL="914400" rtl="0" algn="l">
              <a:spcBef>
                <a:spcPts val="0"/>
              </a:spcBef>
              <a:spcAft>
                <a:spcPts val="0"/>
              </a:spcAft>
              <a:buClr>
                <a:schemeClr val="dk1"/>
              </a:buClr>
              <a:buSzPts val="1100"/>
              <a:buAutoNum type="alphaLcPeriod"/>
            </a:pPr>
            <a:r>
              <a:rPr lang="en" sz="1100">
                <a:solidFill>
                  <a:schemeClr val="dk1"/>
                </a:solidFill>
              </a:rPr>
              <a:t>Yes</a:t>
            </a:r>
            <a:endParaRPr sz="1100">
              <a:solidFill>
                <a:schemeClr val="dk1"/>
              </a:solidFill>
            </a:endParaRPr>
          </a:p>
          <a:p>
            <a:pPr indent="-298450" lvl="1" marL="914400" rtl="0" algn="l">
              <a:spcBef>
                <a:spcPts val="0"/>
              </a:spcBef>
              <a:spcAft>
                <a:spcPts val="0"/>
              </a:spcAft>
              <a:buClr>
                <a:schemeClr val="dk1"/>
              </a:buClr>
              <a:buSzPts val="1100"/>
              <a:buAutoNum type="alphaLcPeriod"/>
            </a:pPr>
            <a:r>
              <a:rPr lang="en" sz="1100">
                <a:solidFill>
                  <a:schemeClr val="dk1"/>
                </a:solidFill>
              </a:rPr>
              <a:t>Depends on inbox - yes for personal, but maybe no for work b/c it’s too many</a:t>
            </a:r>
            <a:endParaRPr sz="1100">
              <a:solidFill>
                <a:schemeClr val="dk1"/>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2" name="Shape 932"/>
        <p:cNvGrpSpPr/>
        <p:nvPr/>
      </p:nvGrpSpPr>
      <p:grpSpPr>
        <a:xfrm>
          <a:off x="0" y="0"/>
          <a:ext cx="0" cy="0"/>
          <a:chOff x="0" y="0"/>
          <a:chExt cx="0" cy="0"/>
        </a:xfrm>
      </p:grpSpPr>
      <p:sp>
        <p:nvSpPr>
          <p:cNvPr id="933" name="Google Shape;933;p8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Google form</a:t>
            </a:r>
            <a:endParaRPr/>
          </a:p>
        </p:txBody>
      </p:sp>
      <p:sp>
        <p:nvSpPr>
          <p:cNvPr id="934" name="Google Shape;934;p8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1200">
                <a:solidFill>
                  <a:schemeClr val="dk1"/>
                </a:solidFill>
              </a:rPr>
              <a:t>Career database searchable by criteria important to the user (salary, location, hours per week, with people vs. introverted, etc.)</a:t>
            </a:r>
            <a:endParaRPr b="1" sz="1200">
              <a:solidFill>
                <a:schemeClr val="dk1"/>
              </a:solidFill>
            </a:endParaRPr>
          </a:p>
          <a:p>
            <a:pPr indent="0" lvl="0" marL="0" rtl="0" algn="l">
              <a:spcBef>
                <a:spcPts val="0"/>
              </a:spcBef>
              <a:spcAft>
                <a:spcPts val="1200"/>
              </a:spcAft>
              <a:buNone/>
            </a:pPr>
            <a:r>
              <a:rPr lang="en" sz="1400"/>
              <a:t>“What salary would you be truly content with?”</a:t>
            </a:r>
            <a:endParaRPr sz="14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adiant Rhapsody Social Media Strategy by Slidesgo">
  <a:themeElements>
    <a:clrScheme name="Simple Light">
      <a:dk1>
        <a:srgbClr val="434343"/>
      </a:dk1>
      <a:lt1>
        <a:srgbClr val="F8F8F8"/>
      </a:lt1>
      <a:dk2>
        <a:srgbClr val="F1E88D"/>
      </a:dk2>
      <a:lt2>
        <a:srgbClr val="F3BE1E"/>
      </a:lt2>
      <a:accent1>
        <a:srgbClr val="CFE1E9"/>
      </a:accent1>
      <a:accent2>
        <a:srgbClr val="B7CEF0"/>
      </a:accent2>
      <a:accent3>
        <a:srgbClr val="F0B7E0"/>
      </a:accent3>
      <a:accent4>
        <a:srgbClr val="CBCE7D"/>
      </a:accent4>
      <a:accent5>
        <a:srgbClr val="FFFFFF"/>
      </a:accent5>
      <a:accent6>
        <a:srgbClr val="FFFFFF"/>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